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3.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5.xml" ContentType="application/vnd.openxmlformats-officedocument.theme+xml"/>
  <Override PartName="/ppt/tags/tag2.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6.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7.xml" ContentType="application/vnd.openxmlformats-officedocument.theme+xml"/>
  <Override PartName="/ppt/tags/tag3.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8.xml" ContentType="application/vnd.openxmlformats-officedocument.theme+xml"/>
  <Override PartName="/ppt/tags/tag4.xml" ContentType="application/vnd.openxmlformats-officedocument.presentationml.tags+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4120" r:id="rId5"/>
    <p:sldMasterId id="2147484127" r:id="rId6"/>
    <p:sldMasterId id="2147484025" r:id="rId7"/>
    <p:sldMasterId id="2147484035" r:id="rId8"/>
    <p:sldMasterId id="2147484036" r:id="rId9"/>
    <p:sldMasterId id="2147483660" r:id="rId10"/>
    <p:sldMasterId id="2147484221" r:id="rId11"/>
    <p:sldMasterId id="2147484311" r:id="rId12"/>
    <p:sldMasterId id="2147484314" r:id="rId13"/>
    <p:sldMasterId id="2147484424" r:id="rId14"/>
    <p:sldMasterId id="2147484450" r:id="rId15"/>
    <p:sldMasterId id="2147484477" r:id="rId16"/>
    <p:sldMasterId id="2147484521" r:id="rId17"/>
    <p:sldMasterId id="2147484616" r:id="rId18"/>
    <p:sldMasterId id="2147484642" r:id="rId19"/>
    <p:sldMasterId id="2147484658" r:id="rId20"/>
    <p:sldMasterId id="2147484677" r:id="rId21"/>
  </p:sldMasterIdLst>
  <p:notesMasterIdLst>
    <p:notesMasterId r:id="rId36"/>
  </p:notesMasterIdLst>
  <p:sldIdLst>
    <p:sldId id="2147483204" r:id="rId22"/>
    <p:sldId id="2147483344" r:id="rId23"/>
    <p:sldId id="2147483535" r:id="rId24"/>
    <p:sldId id="2147483536" r:id="rId25"/>
    <p:sldId id="2147483547" r:id="rId26"/>
    <p:sldId id="2147483548" r:id="rId27"/>
    <p:sldId id="2147483534" r:id="rId28"/>
    <p:sldId id="2147483539" r:id="rId29"/>
    <p:sldId id="2147483540" r:id="rId30"/>
    <p:sldId id="2147483541" r:id="rId31"/>
    <p:sldId id="2147483542" r:id="rId32"/>
    <p:sldId id="2147483543" r:id="rId33"/>
    <p:sldId id="2147483544" r:id="rId34"/>
    <p:sldId id="21474823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AB7448-8B73-4F9F-AC8B-23B77E158575}">
          <p14:sldIdLst>
            <p14:sldId id="2147483204"/>
            <p14:sldId id="2147483344"/>
            <p14:sldId id="2147483535"/>
            <p14:sldId id="2147483536"/>
            <p14:sldId id="2147483547"/>
            <p14:sldId id="2147483548"/>
            <p14:sldId id="2147483534"/>
            <p14:sldId id="2147483539"/>
            <p14:sldId id="2147483540"/>
            <p14:sldId id="2147483541"/>
            <p14:sldId id="2147483542"/>
            <p14:sldId id="2147483543"/>
            <p14:sldId id="2147483544"/>
            <p14:sldId id="21474823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FF91"/>
    <a:srgbClr val="241B47"/>
    <a:srgbClr val="946F00"/>
    <a:srgbClr val="2781B3"/>
    <a:srgbClr val="2E96D0"/>
    <a:srgbClr val="00A1DA"/>
    <a:srgbClr val="9987D9"/>
    <a:srgbClr val="A8A5AE"/>
    <a:srgbClr val="EEEDEF"/>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6CFC1-0085-DE2E-4749-D9D9C6D89711}" v="2214" dt="2024-05-09T11:08:50.320"/>
    <p1510:client id="{14162E2E-2018-CA46-8066-240E6F64E7BB}" v="1028" dt="2024-05-09T19:37:51.278"/>
    <p1510:client id="{14CBCC83-5A8E-49D8-8648-03C0DA260A1E}" vWet="6" dt="2024-05-09T13:16:49.418"/>
    <p1510:client id="{2F13DB42-7B03-C1CF-7E9F-EA7022B932D4}" v="89" dt="2024-05-09T16:31:43.602"/>
    <p1510:client id="{330E1574-23DE-4EAE-E9A1-E3AC928E2263}" v="8" dt="2024-05-09T14:43:29.906"/>
    <p1510:client id="{4B73A3BF-75E6-E563-4697-617B38E51F36}" v="35" dt="2024-05-09T15:58:24.895"/>
    <p1510:client id="{61819671-37DF-6981-A24F-1D7817491FAB}" v="89" dt="2024-05-09T03:05:55.312"/>
    <p1510:client id="{6A72DB43-1C21-476D-B5C0-BED5A26BCB8F}" v="266" dt="2024-05-09T12:38:03.102"/>
    <p1510:client id="{716B2F1E-689E-E743-A9E4-A95AC0FAE956}" v="793" dt="2024-05-09T14:59:27.137"/>
    <p1510:client id="{8386BD14-9D8F-9240-A83E-87C86FD4E414}" v="1561" dt="2024-05-09T16:39:29.538"/>
    <p1510:client id="{8E6E9953-FCE6-9E82-C974-38F9A8F52C88}" v="76" dt="2024-05-09T06:32:23.929"/>
    <p1510:client id="{9D91C7D5-C0C4-0F19-BF2D-F9A0D3ECEFE6}" v="4406" dt="2024-05-09T14:43:24.766"/>
    <p1510:client id="{A22E0AE0-2F7A-FFFE-69D9-52022E9CF4D6}" v="2570" dt="2024-05-09T16:24:32.417"/>
    <p1510:client id="{AF552F9B-D6AD-1840-AACB-2CDF769CD851}" v="230" dt="2024-05-09T20:08:47.884"/>
    <p1510:client id="{B00D6FF3-1026-E7B2-39C0-D97AA19AFD7F}" v="617" dt="2024-05-09T12:34:38.355"/>
    <p1510:client id="{B0924E1C-CBC0-5741-BC18-79A4BC114236}" v="6816" dt="2024-05-09T19:17:47.234"/>
    <p1510:client id="{D7E04BE5-3704-18C7-BBD0-41533D957449}" v="474" dt="2024-05-09T15:03:28.063"/>
    <p1510:client id="{DF1D0CEE-F66C-F802-B7F3-09503A948B8D}" v="408" dt="2024-05-09T17:32:31.235"/>
    <p1510:client id="{F940FF1D-D5CE-7BBF-C57F-0CE08A56A163}" v="3821" dt="2024-05-09T17:13:40.543"/>
    <p1510:client id="{FDA5180F-44DD-4F56-3662-4260EC7478D4}" v="20" dt="2024-05-09T10:57:48.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autoAdjust="0"/>
    <p:restoredTop sz="93426" autoAdjust="0"/>
  </p:normalViewPr>
  <p:slideViewPr>
    <p:cSldViewPr snapToGrid="0">
      <p:cViewPr varScale="1">
        <p:scale>
          <a:sx n="72" d="100"/>
          <a:sy n="72" d="100"/>
        </p:scale>
        <p:origin x="600" y="48"/>
      </p:cViewPr>
      <p:guideLst/>
    </p:cSldViewPr>
  </p:slideViewPr>
  <p:notesTextViewPr>
    <p:cViewPr>
      <p:scale>
        <a:sx n="1" d="1"/>
        <a:sy n="1" d="1"/>
      </p:scale>
      <p:origin x="0" y="0"/>
    </p:cViewPr>
  </p:notesTextViewPr>
  <p:sorterViewPr>
    <p:cViewPr>
      <p:scale>
        <a:sx n="100" d="100"/>
        <a:sy n="100" d="100"/>
      </p:scale>
      <p:origin x="0" y="-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theme" Target="theme/theme1.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6EE03-F382-44AE-A7DF-ACAAC5112D4D}" type="datetimeFigureOut">
              <a:rPr lang="en-IN" smtClean="0"/>
              <a:t>28-05-2024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E4C54-D07B-457F-8772-F3827DEAA6AB}" type="slidenum">
              <a:rPr lang="en-IN" smtClean="0"/>
              <a:t>‹#›</a:t>
            </a:fld>
            <a:endParaRPr lang="en-IN" dirty="0"/>
          </a:p>
        </p:txBody>
      </p:sp>
    </p:spTree>
    <p:extLst>
      <p:ext uri="{BB962C8B-B14F-4D97-AF65-F5344CB8AC3E}">
        <p14:creationId xmlns:p14="http://schemas.microsoft.com/office/powerpoint/2010/main" val="3097198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3A674-1181-46DB-B553-0D87034288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69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3A674-1181-46DB-B553-0D87034288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62AB-2610-6426-E3F4-91982EE97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32EF22-0D46-F0ED-47AB-35500C10E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DE2389-2AB9-EB10-9BD4-694B036E990D}"/>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8B14A746-3F03-56CD-114D-7EE4D102AD8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1E94D0E-0D58-2522-2E18-C643DEDC05AB}"/>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159542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E705-4F44-9613-8B09-F4402B9766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E27B48-C295-0F76-94C5-FA14A9517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5E892-604F-85F4-BC82-5800037E31F8}"/>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80013AC7-A2EC-AC0D-4F71-2DCF8985E16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F7CD90F-736B-C7C8-1792-64583D987B86}"/>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41132332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3128972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33360908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Brillio_Text slide_2-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34CB5D87-9C63-F742-8789-467D066A468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0A7CBB16-E582-0C40-AE06-BA402F61B92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cxnSp>
        <p:nvCxnSpPr>
          <p:cNvPr id="12" name="Straight Connector 11">
            <a:extLst>
              <a:ext uri="{FF2B5EF4-FFF2-40B4-BE49-F238E27FC236}">
                <a16:creationId xmlns:a16="http://schemas.microsoft.com/office/drawing/2014/main" id="{ECA16358-F534-8F44-9052-ED8F6243B021}"/>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134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Brillio_Text slide_2-Column: 1/3, 2/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755269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0CB1FD68-14F9-FE47-BF6A-F5E2D40B20D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F00C1D94-4F81-1546-B652-53D50C45A20D}"/>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cxnSp>
        <p:nvCxnSpPr>
          <p:cNvPr id="12" name="Straight Connector 11">
            <a:extLst>
              <a:ext uri="{FF2B5EF4-FFF2-40B4-BE49-F238E27FC236}">
                <a16:creationId xmlns:a16="http://schemas.microsoft.com/office/drawing/2014/main" id="{E086B0DF-D1AA-9E44-A17A-5AC6AEECFE14}"/>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1964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Brillio_Text slide_2-Column: 2/3, 1/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753364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4" y="1524000"/>
            <a:ext cx="368236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7248002A-364A-3C41-B621-7CFA698732E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D7B71F9E-FFDF-D64D-A048-B3B4C35F9B23}"/>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cxnSp>
        <p:nvCxnSpPr>
          <p:cNvPr id="12" name="Straight Connector 11">
            <a:extLst>
              <a:ext uri="{FF2B5EF4-FFF2-40B4-BE49-F238E27FC236}">
                <a16:creationId xmlns:a16="http://schemas.microsoft.com/office/drawing/2014/main" id="{99C4DDD6-1D90-E948-A659-5FF6322AFAB6}"/>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2599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Brillio_Text slide_3-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59"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888F6ED4-3138-304A-80F6-0C7849857F3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31DBF3D1-5D71-B84B-930F-EE2A488D3BA4}"/>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cxnSp>
        <p:nvCxnSpPr>
          <p:cNvPr id="13" name="Straight Connector 12">
            <a:extLst>
              <a:ext uri="{FF2B5EF4-FFF2-40B4-BE49-F238E27FC236}">
                <a16:creationId xmlns:a16="http://schemas.microsoft.com/office/drawing/2014/main" id="{91663619-FBBC-D442-AFAB-520DE097918D}"/>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9ADF1C-4CF6-2541-995D-FB35856D1159}"/>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149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Brillio_Text slide_4-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icon&#10;&#10;Description automatically generated">
            <a:extLst>
              <a:ext uri="{FF2B5EF4-FFF2-40B4-BE49-F238E27FC236}">
                <a16:creationId xmlns:a16="http://schemas.microsoft.com/office/drawing/2014/main" id="{A740E73F-1776-4C42-ABED-B51FA3ADEF8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2" name="Slide Number Placeholder 10">
            <a:extLst>
              <a:ext uri="{FF2B5EF4-FFF2-40B4-BE49-F238E27FC236}">
                <a16:creationId xmlns:a16="http://schemas.microsoft.com/office/drawing/2014/main" id="{79DFD098-5171-5747-8B63-78DD1B299910}"/>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cxnSp>
        <p:nvCxnSpPr>
          <p:cNvPr id="13" name="Straight Connector 12">
            <a:extLst>
              <a:ext uri="{FF2B5EF4-FFF2-40B4-BE49-F238E27FC236}">
                <a16:creationId xmlns:a16="http://schemas.microsoft.com/office/drawing/2014/main" id="{8E7C3C1B-E5B5-2548-84A8-5032EB1432DE}"/>
              </a:ext>
            </a:extLst>
          </p:cNvPr>
          <p:cNvCxnSpPr/>
          <p:nvPr userDrawn="1"/>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7CE440-FE24-9147-8F23-C62C05699004}"/>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97C0AC-8F24-1D4A-8770-9249F659CD0F}"/>
              </a:ext>
            </a:extLst>
          </p:cNvPr>
          <p:cNvCxnSpPr/>
          <p:nvPr userDrawn="1"/>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9062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D65055FB-54FD-674A-AD0A-92E1D45B08F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
        <p:nvSpPr>
          <p:cNvPr id="3" name="TextBox 2">
            <a:extLst>
              <a:ext uri="{FF2B5EF4-FFF2-40B4-BE49-F238E27FC236}">
                <a16:creationId xmlns:a16="http://schemas.microsoft.com/office/drawing/2014/main" id="{70A4EFCC-CB3E-CC1B-53FC-2BC63A6713A2}"/>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7376361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924521" y="6473858"/>
            <a:ext cx="1969451" cy="259715"/>
          </a:xfrm>
          <a:prstGeom prst="rect">
            <a:avLst/>
          </a:prstGeom>
        </p:spPr>
        <p:txBody>
          <a:bodyPr vert="horz" lIns="0" tIns="0" rIns="0" bIns="0" rtlCol="0" anchor="b"/>
          <a:lstStyle>
            <a:lvl1pPr algn="r">
              <a:defRPr lang="en-US" sz="1000" b="0" i="0" kern="1200" smtClean="0">
                <a:solidFill>
                  <a:schemeClr val="bg1">
                    <a:lumMod val="75000"/>
                  </a:schemeClr>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dirty="0"/>
          </a:p>
        </p:txBody>
      </p:sp>
      <p:sp>
        <p:nvSpPr>
          <p:cNvPr id="3" name="TextBox 2">
            <a:extLst>
              <a:ext uri="{FF2B5EF4-FFF2-40B4-BE49-F238E27FC236}">
                <a16:creationId xmlns:a16="http://schemas.microsoft.com/office/drawing/2014/main" id="{34235BED-8776-8EC3-7A70-BDD528FAE966}"/>
              </a:ext>
            </a:extLst>
          </p:cNvPr>
          <p:cNvSpPr txBox="1"/>
          <p:nvPr userDrawn="1"/>
        </p:nvSpPr>
        <p:spPr>
          <a:xfrm>
            <a:off x="3857763" y="6519006"/>
            <a:ext cx="4476474" cy="246221"/>
          </a:xfrm>
          <a:prstGeom prst="rect">
            <a:avLst/>
          </a:prstGeom>
          <a:noFill/>
        </p:spPr>
        <p:txBody>
          <a:bodyPr wrap="square" rtlCol="0">
            <a:spAutoFit/>
          </a:bodyPr>
          <a:lstStyle/>
          <a:p>
            <a:pPr algn="ctr"/>
            <a:r>
              <a:rPr lang="en-US" sz="1000" b="0" i="0" baseline="0" dirty="0">
                <a:solidFill>
                  <a:schemeClr val="bg1">
                    <a:lumMod val="75000"/>
                  </a:schemeClr>
                </a:solidFill>
                <a:latin typeface="Arial" panose="020B0604020202020204" pitchFamily="34" charset="0"/>
                <a:cs typeface="Arial" panose="020B0604020202020204" pitchFamily="34" charset="0"/>
              </a:rPr>
              <a:t>Brillio, LLC – 2999 Olympus Boulevard, Suite 275, Coppell, TX 75019</a:t>
            </a:r>
            <a:endParaRPr lang="en-GB" sz="1000" dirty="0">
              <a:solidFill>
                <a:schemeClr val="bg1">
                  <a:lumMod val="75000"/>
                </a:schemeClr>
              </a:solidFill>
            </a:endParaRPr>
          </a:p>
        </p:txBody>
      </p:sp>
      <p:pic>
        <p:nvPicPr>
          <p:cNvPr id="4" name="Picture 3" descr="A picture containing icon&#10;&#10;Description automatically generated">
            <a:extLst>
              <a:ext uri="{FF2B5EF4-FFF2-40B4-BE49-F238E27FC236}">
                <a16:creationId xmlns:a16="http://schemas.microsoft.com/office/drawing/2014/main" id="{17069E65-2083-2D7E-6A39-F57FA8EC4A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5293" y="254284"/>
            <a:ext cx="1130946" cy="477754"/>
          </a:xfrm>
          <a:prstGeom prst="rect">
            <a:avLst/>
          </a:prstGeom>
        </p:spPr>
      </p:pic>
    </p:spTree>
    <p:extLst>
      <p:ext uri="{BB962C8B-B14F-4D97-AF65-F5344CB8AC3E}">
        <p14:creationId xmlns:p14="http://schemas.microsoft.com/office/powerpoint/2010/main" val="41576312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r>
              <a:rPr lang="en-GB" dirty="0"/>
              <a:t>©2024 Brillio  |  </a:t>
            </a:r>
            <a:fld id="{F1FE5E21-FD07-B44E-90A3-0254BFCDB49A}" type="slidenum">
              <a:rPr smtClean="0"/>
              <a:pPr/>
              <a:t>‹#›</a:t>
            </a:fld>
            <a:endParaRPr dirty="0"/>
          </a:p>
        </p:txBody>
      </p:sp>
    </p:spTree>
    <p:extLst>
      <p:ext uri="{BB962C8B-B14F-4D97-AF65-F5344CB8AC3E}">
        <p14:creationId xmlns:p14="http://schemas.microsoft.com/office/powerpoint/2010/main" val="2476067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8748C3-EA09-486F-B0CF-D57E33F62A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387ABC-0FF5-533E-A0FC-80EBAC87F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5C1A6-338E-4E1D-6484-54E4158387F4}"/>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A599888E-6CDD-358A-86C2-335389E1AD3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568F36F-92BC-FF95-5CC6-771C1FE56C29}"/>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394257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9964888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22614866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40338393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42577462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©2024 Brillio  |  Proprietary &amp; Confidential</a:t>
            </a: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3E432CD9-60B9-3941-911B-9FA5BE7699A8}"/>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F765B9A9-31B8-0946-A4CC-EA25A13335AA}"/>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AC1162D4-E146-184F-8135-FEA0B95A01A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041980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a:prstGeom prst="rect">
            <a:avLst/>
          </a:prstGeom>
        </p:spPr>
        <p:txBody>
          <a:bodyPr/>
          <a:lstStyle/>
          <a:p>
            <a:r>
              <a:rPr lang="en-US" dirty="0"/>
              <a:t>©2024 Brillio  |  </a:t>
            </a:r>
            <a:fld id="{F1FE5E21-FD07-B44E-90A3-0254BFCDB49A}" type="slidenum">
              <a:rPr smtClean="0"/>
              <a:pPr/>
              <a:t>‹#›</a:t>
            </a:fld>
            <a:endParaRPr dirty="0"/>
          </a:p>
        </p:txBody>
      </p:sp>
    </p:spTree>
    <p:extLst>
      <p:ext uri="{BB962C8B-B14F-4D97-AF65-F5344CB8AC3E}">
        <p14:creationId xmlns:p14="http://schemas.microsoft.com/office/powerpoint/2010/main" val="24181978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10589899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A picture containing icon&#10;&#10;Description automatically generated">
            <a:extLst>
              <a:ext uri="{FF2B5EF4-FFF2-40B4-BE49-F238E27FC236}">
                <a16:creationId xmlns:a16="http://schemas.microsoft.com/office/drawing/2014/main" id="{49AC0BA3-8CAC-BC8F-76E1-17BEAF95E3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2" y="6416238"/>
            <a:ext cx="722128" cy="305054"/>
          </a:xfrm>
          <a:prstGeom prst="rect">
            <a:avLst/>
          </a:prstGeom>
        </p:spPr>
      </p:pic>
      <p:sp>
        <p:nvSpPr>
          <p:cNvPr id="4" name="Slide Number Placeholder 10">
            <a:extLst>
              <a:ext uri="{FF2B5EF4-FFF2-40B4-BE49-F238E27FC236}">
                <a16:creationId xmlns:a16="http://schemas.microsoft.com/office/drawing/2014/main" id="{B3B7F560-7CD2-5497-F767-7F46B66F0409}"/>
              </a:ext>
            </a:extLst>
          </p:cNvPr>
          <p:cNvSpPr txBox="1">
            <a:spLocks/>
          </p:cNvSpPr>
          <p:nvPr userDrawn="1"/>
        </p:nvSpPr>
        <p:spPr>
          <a:xfrm>
            <a:off x="9856790" y="6398287"/>
            <a:ext cx="1969450"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 Brillio  |  </a:t>
            </a:r>
            <a:fld id="{F1FE5E21-FD07-B44E-90A3-0254BFCDB49A}" type="slidenum">
              <a:rPr smtClean="0"/>
              <a:pPr/>
              <a:t>‹#›</a:t>
            </a:fld>
            <a:endParaRPr dirty="0"/>
          </a:p>
        </p:txBody>
      </p:sp>
      <p:sp>
        <p:nvSpPr>
          <p:cNvPr id="5" name="TextBox 4">
            <a:extLst>
              <a:ext uri="{FF2B5EF4-FFF2-40B4-BE49-F238E27FC236}">
                <a16:creationId xmlns:a16="http://schemas.microsoft.com/office/drawing/2014/main" id="{665470EC-4047-C9AC-A339-A71619D19F24}"/>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33373395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pic>
        <p:nvPicPr>
          <p:cNvPr id="2" name="Picture 1" descr="A picture containing icon&#10;&#10;Description automatically generated">
            <a:extLst>
              <a:ext uri="{FF2B5EF4-FFF2-40B4-BE49-F238E27FC236}">
                <a16:creationId xmlns:a16="http://schemas.microsoft.com/office/drawing/2014/main" id="{26075987-31FE-4351-7786-A56CCC4FD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2" y="6416238"/>
            <a:ext cx="722128" cy="305054"/>
          </a:xfrm>
          <a:prstGeom prst="rect">
            <a:avLst/>
          </a:prstGeom>
        </p:spPr>
      </p:pic>
      <p:sp>
        <p:nvSpPr>
          <p:cNvPr id="3" name="Slide Number Placeholder 10">
            <a:extLst>
              <a:ext uri="{FF2B5EF4-FFF2-40B4-BE49-F238E27FC236}">
                <a16:creationId xmlns:a16="http://schemas.microsoft.com/office/drawing/2014/main" id="{4C1F2CE8-0AA2-6A0F-26B3-7F1B22B26E22}"/>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
        <p:nvSpPr>
          <p:cNvPr id="4" name="TextBox 3">
            <a:extLst>
              <a:ext uri="{FF2B5EF4-FFF2-40B4-BE49-F238E27FC236}">
                <a16:creationId xmlns:a16="http://schemas.microsoft.com/office/drawing/2014/main" id="{36F5DD0D-4AD8-C0A3-5952-256A2C5041BC}"/>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7907224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911154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276856"/>
            <a:ext cx="6202309" cy="2218944"/>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65760" y="4654296"/>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65759" y="5071605"/>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dirty="0"/>
          </a:p>
        </p:txBody>
      </p:sp>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Arial" panose="020B0604020202020204" pitchFamily="34" charset="0"/>
                <a:cs typeface="Arial" panose="020B0604020202020204" pitchFamily="34" charset="0"/>
              </a:rPr>
              <a:t>©2024</a:t>
            </a:r>
            <a:r>
              <a:rPr lang="en-US" sz="1000" b="0" i="0" baseline="0" dirty="0">
                <a:solidFill>
                  <a:schemeClr val="bg1"/>
                </a:solidFill>
                <a:latin typeface="Arial" panose="020B0604020202020204" pitchFamily="34" charset="0"/>
                <a:cs typeface="Arial" panose="020B0604020202020204" pitchFamily="34" charset="0"/>
              </a:rPr>
              <a:t> Brillio  |  Proprietary &amp; Confidential</a:t>
            </a:r>
            <a:endParaRPr lang="en-US" sz="1000" b="0" i="0" dirty="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Tree>
    <p:extLst>
      <p:ext uri="{BB962C8B-B14F-4D97-AF65-F5344CB8AC3E}">
        <p14:creationId xmlns:p14="http://schemas.microsoft.com/office/powerpoint/2010/main" val="35034734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4" name="Slide Number Placeholder 10">
            <a:extLst>
              <a:ext uri="{FF2B5EF4-FFF2-40B4-BE49-F238E27FC236}">
                <a16:creationId xmlns:a16="http://schemas.microsoft.com/office/drawing/2014/main" id="{8DB9478D-CE69-6CD6-F4BB-AD54EC11B708}"/>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15799115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6765341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9095461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latin typeface="Arial" panose="020B0604020202020204" pitchFamily="34" charset="0"/>
            </a:endParaRP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spTree>
    <p:extLst>
      <p:ext uri="{BB962C8B-B14F-4D97-AF65-F5344CB8AC3E}">
        <p14:creationId xmlns:p14="http://schemas.microsoft.com/office/powerpoint/2010/main" val="34991011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Century Gothic" panose="020B0502020202020204" pitchFamily="34" charset="0"/>
                <a:cs typeface="Arial" panose="020B0604020202020204" pitchFamily="34" charset="0"/>
              </a:rPr>
              <a:t>©2024</a:t>
            </a:r>
            <a:r>
              <a:rPr lang="en-US" sz="1000" b="0" i="0" baseline="0" dirty="0">
                <a:solidFill>
                  <a:schemeClr val="bg1"/>
                </a:solidFill>
                <a:latin typeface="Century Gothic" panose="020B0502020202020204" pitchFamily="34" charset="0"/>
                <a:cs typeface="Arial" panose="020B0604020202020204" pitchFamily="34" charset="0"/>
              </a:rPr>
              <a:t> Brillio  |  Proprietary &amp; Confidential</a:t>
            </a:r>
            <a:endParaRPr lang="en-US" sz="1000" b="0" i="0" dirty="0">
              <a:solidFill>
                <a:schemeClr val="bg1"/>
              </a:solidFill>
              <a:latin typeface="Century Gothic" panose="020B0502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Century Gothic" panose="020B0502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Century Gothic" panose="020B0502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Century Gothic" panose="020B0502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1690036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C904-BCB9-4A12-9029-E01389BC8E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04E916-9456-4F49-B394-DB98ADAAB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E78C43-15BB-4739-B097-C9E3CAEF82EF}"/>
              </a:ext>
            </a:extLst>
          </p:cNvPr>
          <p:cNvSpPr>
            <a:spLocks noGrp="1"/>
          </p:cNvSpPr>
          <p:nvPr>
            <p:ph type="dt" sz="half" idx="10"/>
          </p:nvPr>
        </p:nvSpPr>
        <p:spPr/>
        <p:txBody>
          <a:bodyPr/>
          <a:lstStyle/>
          <a:p>
            <a:fld id="{8794912B-66CF-4AD2-9CFD-BB211F765675}" type="datetimeFigureOut">
              <a:rPr lang="en-IN" smtClean="0"/>
              <a:t>28-05-2024</a:t>
            </a:fld>
            <a:endParaRPr lang="en-IN" dirty="0"/>
          </a:p>
        </p:txBody>
      </p:sp>
      <p:sp>
        <p:nvSpPr>
          <p:cNvPr id="5" name="Footer Placeholder 4">
            <a:extLst>
              <a:ext uri="{FF2B5EF4-FFF2-40B4-BE49-F238E27FC236}">
                <a16:creationId xmlns:a16="http://schemas.microsoft.com/office/drawing/2014/main" id="{93022BCE-483D-4668-8DB0-FC3DABE5EE4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20DD253-9AA5-41EC-A770-1D5407294FB4}"/>
              </a:ext>
            </a:extLst>
          </p:cNvPr>
          <p:cNvSpPr>
            <a:spLocks noGrp="1"/>
          </p:cNvSpPr>
          <p:nvPr>
            <p:ph type="sldNum" sz="quarter" idx="12"/>
          </p:nvPr>
        </p:nvSpPr>
        <p:spPr/>
        <p:txBody>
          <a:bodyPr/>
          <a:lstStyle/>
          <a:p>
            <a:fld id="{4DD17E84-E13D-4482-AA85-2C342145E9D3}" type="slidenum">
              <a:rPr lang="en-IN" smtClean="0"/>
              <a:t>‹#›</a:t>
            </a:fld>
            <a:endParaRPr lang="en-IN" dirty="0"/>
          </a:p>
        </p:txBody>
      </p:sp>
    </p:spTree>
    <p:extLst>
      <p:ext uri="{BB962C8B-B14F-4D97-AF65-F5344CB8AC3E}">
        <p14:creationId xmlns:p14="http://schemas.microsoft.com/office/powerpoint/2010/main" val="38747317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7995-27D5-28AC-36E5-280398A1F90E}"/>
              </a:ext>
            </a:extLst>
          </p:cNvPr>
          <p:cNvSpPr>
            <a:spLocks noGrp="1"/>
          </p:cNvSpPr>
          <p:nvPr>
            <p:ph type="title"/>
          </p:nvPr>
        </p:nvSpPr>
        <p:spPr>
          <a:xfrm>
            <a:off x="365760" y="365125"/>
            <a:ext cx="11460480" cy="914400"/>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1D24F8EB-B09F-482C-5DB0-E9267C437F42}"/>
              </a:ext>
            </a:extLst>
          </p:cNvPr>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A picture containing icon&#10;&#10;Description automatically generated">
            <a:extLst>
              <a:ext uri="{FF2B5EF4-FFF2-40B4-BE49-F238E27FC236}">
                <a16:creationId xmlns:a16="http://schemas.microsoft.com/office/drawing/2014/main" id="{CEDC1D9B-30A2-8824-A593-511F2F7E5E5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0">
            <a:extLst>
              <a:ext uri="{FF2B5EF4-FFF2-40B4-BE49-F238E27FC236}">
                <a16:creationId xmlns:a16="http://schemas.microsoft.com/office/drawing/2014/main" id="{67B661A1-D4D5-DFEF-A315-A5C51C67E79C}"/>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29803469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IN"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1810860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rillio_Text slide_2-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9" name="Picture 8" descr="A picture containing icon&#10;&#10;Description automatically generated">
            <a:extLst>
              <a:ext uri="{FF2B5EF4-FFF2-40B4-BE49-F238E27FC236}">
                <a16:creationId xmlns:a16="http://schemas.microsoft.com/office/drawing/2014/main" id="{34CB5D87-9C63-F742-8789-467D066A468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cxnSp>
        <p:nvCxnSpPr>
          <p:cNvPr id="12" name="Straight Connector 11">
            <a:extLst>
              <a:ext uri="{FF2B5EF4-FFF2-40B4-BE49-F238E27FC236}">
                <a16:creationId xmlns:a16="http://schemas.microsoft.com/office/drawing/2014/main" id="{ECA16358-F534-8F44-9052-ED8F6243B021}"/>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Footer Placeholder 8">
            <a:extLst>
              <a:ext uri="{FF2B5EF4-FFF2-40B4-BE49-F238E27FC236}">
                <a16:creationId xmlns:a16="http://schemas.microsoft.com/office/drawing/2014/main" id="{2128BA3C-2C1B-A3DB-569D-3A28D62DE45F}"/>
              </a:ext>
            </a:extLst>
          </p:cNvPr>
          <p:cNvSpPr txBox="1">
            <a:spLocks/>
          </p:cNvSpPr>
          <p:nvPr userDrawn="1"/>
        </p:nvSpPr>
        <p:spPr>
          <a:xfrm>
            <a:off x="9768813" y="6327648"/>
            <a:ext cx="1706880" cy="207264"/>
          </a:xfrm>
          <a:prstGeom prst="rect">
            <a:avLst/>
          </a:prstGeom>
        </p:spPr>
        <p:txBody>
          <a:bodyPr vert="horz" lIns="0" tIns="0" rIns="0" bIns="0" rtlCol="0" anchor="ctr"/>
          <a:lstStyle>
            <a:defPPr>
              <a:defRPr lang="en-US"/>
            </a:defPPr>
            <a:lvl1pPr marL="0" algn="r" defTabSz="609570" rtl="0" eaLnBrk="1" latinLnBrk="0" hangingPunct="1">
              <a:defRPr sz="1067" kern="1200" baseline="0">
                <a:solidFill>
                  <a:schemeClr val="tx2"/>
                </a:solidFill>
                <a:latin typeface="Calibri" panose="020F0502020204030204" pitchFamily="34" charset="0"/>
                <a:ea typeface="+mn-ea"/>
                <a:cs typeface="Arial" panose="020B0604020202020204" pitchFamily="34" charset="0"/>
              </a:defRPr>
            </a:lvl1pPr>
            <a:lvl2pPr marL="0" indent="0" algn="l" defTabSz="609570" rtl="0" eaLnBrk="1" latinLnBrk="0" hangingPunct="1">
              <a:defRPr sz="1000" kern="1200">
                <a:solidFill>
                  <a:schemeClr val="tx1"/>
                </a:solidFill>
                <a:latin typeface="+mn-lt"/>
                <a:ea typeface="+mn-ea"/>
                <a:cs typeface="+mn-cs"/>
              </a:defRPr>
            </a:lvl2pPr>
            <a:lvl3pPr marL="0" indent="0" algn="l" defTabSz="609570" rtl="0" eaLnBrk="1" latinLnBrk="0" hangingPunct="1">
              <a:defRPr sz="1000" kern="1200">
                <a:solidFill>
                  <a:schemeClr val="tx1"/>
                </a:solidFill>
                <a:latin typeface="+mn-lt"/>
                <a:ea typeface="+mn-ea"/>
                <a:cs typeface="+mn-cs"/>
              </a:defRPr>
            </a:lvl3pPr>
            <a:lvl4pPr marL="0" indent="0" algn="l" defTabSz="609570" rtl="0" eaLnBrk="1" latinLnBrk="0" hangingPunct="1">
              <a:defRPr sz="1000" kern="1200">
                <a:solidFill>
                  <a:schemeClr val="tx1"/>
                </a:solidFill>
                <a:latin typeface="+mn-lt"/>
                <a:ea typeface="+mn-ea"/>
                <a:cs typeface="+mn-cs"/>
              </a:defRPr>
            </a:lvl4pPr>
            <a:lvl5pPr marL="0" indent="0" algn="l" defTabSz="609570" rtl="0" eaLnBrk="1" latinLnBrk="0" hangingPunct="1">
              <a:defRPr sz="1000" kern="1200">
                <a:solidFill>
                  <a:schemeClr val="tx1"/>
                </a:solidFill>
                <a:latin typeface="+mn-lt"/>
                <a:ea typeface="+mn-ea"/>
                <a:cs typeface="+mn-cs"/>
              </a:defRPr>
            </a:lvl5pPr>
            <a:lvl6pPr marL="0" indent="0" algn="l" defTabSz="609570" rtl="0" eaLnBrk="1" latinLnBrk="0" hangingPunct="1">
              <a:defRPr sz="1000" kern="1200">
                <a:solidFill>
                  <a:schemeClr val="tx1"/>
                </a:solidFill>
                <a:latin typeface="+mn-lt"/>
                <a:ea typeface="+mn-ea"/>
                <a:cs typeface="+mn-cs"/>
              </a:defRPr>
            </a:lvl6pPr>
            <a:lvl7pPr marL="0" indent="0" algn="l" defTabSz="609570" rtl="0" eaLnBrk="1" latinLnBrk="0" hangingPunct="1">
              <a:defRPr sz="1000" kern="1200">
                <a:solidFill>
                  <a:schemeClr val="tx1"/>
                </a:solidFill>
                <a:latin typeface="+mn-lt"/>
                <a:ea typeface="+mn-ea"/>
                <a:cs typeface="+mn-cs"/>
              </a:defRPr>
            </a:lvl7pPr>
            <a:lvl8pPr marL="0" indent="0" algn="l" defTabSz="609570" rtl="0" eaLnBrk="1" latinLnBrk="0" hangingPunct="1">
              <a:defRPr sz="1000" kern="1200">
                <a:solidFill>
                  <a:schemeClr val="tx1"/>
                </a:solidFill>
                <a:latin typeface="+mn-lt"/>
                <a:ea typeface="+mn-ea"/>
                <a:cs typeface="+mn-cs"/>
              </a:defRPr>
            </a:lvl8pPr>
            <a:lvl9pPr marL="0" indent="0" algn="l" defTabSz="609570" rtl="0" eaLnBrk="1" latinLnBrk="0" hangingPunct="1">
              <a:defRPr sz="1000" kern="1200">
                <a:solidFill>
                  <a:schemeClr val="tx1"/>
                </a:solidFill>
                <a:latin typeface="+mn-lt"/>
                <a:ea typeface="+mn-ea"/>
                <a:cs typeface="+mn-cs"/>
              </a:defRPr>
            </a:lvl9pPr>
          </a:lstStyle>
          <a:p>
            <a:pPr marL="0" marR="0" lvl="0" indent="0" algn="r" defTabSz="6095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©2024 Brillio |</a:t>
            </a:r>
          </a:p>
        </p:txBody>
      </p:sp>
      <p:sp>
        <p:nvSpPr>
          <p:cNvPr id="6" name="Slide Number Placeholder 9">
            <a:extLst>
              <a:ext uri="{FF2B5EF4-FFF2-40B4-BE49-F238E27FC236}">
                <a16:creationId xmlns:a16="http://schemas.microsoft.com/office/drawing/2014/main" id="{5ACA8210-F909-E2A2-9AA3-FBCD3A8791BA}"/>
              </a:ext>
            </a:extLst>
          </p:cNvPr>
          <p:cNvSpPr txBox="1">
            <a:spLocks/>
          </p:cNvSpPr>
          <p:nvPr userDrawn="1"/>
        </p:nvSpPr>
        <p:spPr>
          <a:xfrm>
            <a:off x="11354670" y="6333751"/>
            <a:ext cx="304800" cy="207264"/>
          </a:xfrm>
          <a:prstGeom prst="rect">
            <a:avLst/>
          </a:prstGeom>
        </p:spPr>
        <p:txBody>
          <a:bodyPr vert="horz" lIns="0" tIns="0" rIns="0" bIns="0" rtlCol="0" anchor="ctr"/>
          <a:lstStyle>
            <a:defPPr>
              <a:defRPr lang="en-US"/>
            </a:defPPr>
            <a:lvl1pPr marL="0" algn="r" defTabSz="609570" rtl="0" eaLnBrk="1" latinLnBrk="0" hangingPunct="1">
              <a:defRPr sz="1067" b="1" kern="1200" baseline="0">
                <a:solidFill>
                  <a:srgbClr val="2CC84D"/>
                </a:solidFill>
                <a:latin typeface="Calibri" panose="020F0502020204030204" pitchFamily="34" charset="0"/>
                <a:ea typeface="+mn-ea"/>
                <a:cs typeface="Arial" panose="020B0604020202020204" pitchFamily="34" charset="0"/>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a:lstStyle>
          <a:p>
            <a:pPr marL="0" marR="0" lvl="0" indent="0" algn="r" defTabSz="60957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chemeClr val="tx2"/>
                </a:solidFill>
                <a:effectLst/>
                <a:uLnTx/>
                <a:uFillTx/>
                <a:latin typeface="Arial" panose="020B0604020202020204" pitchFamily="34" charset="0"/>
                <a:ea typeface="+mn-ea"/>
                <a:cs typeface="Arial" panose="020B0604020202020204" pitchFamily="34" charset="0"/>
              </a:rPr>
              <a:pPr marL="0" marR="0" lvl="0" indent="0" algn="r" defTabSz="609570" rtl="0" eaLnBrk="1" fontAlgn="auto" latinLnBrk="0" hangingPunct="1">
                <a:lnSpc>
                  <a:spcPct val="100000"/>
                </a:lnSpc>
                <a:spcBef>
                  <a:spcPts val="0"/>
                </a:spcBef>
                <a:spcAft>
                  <a:spcPts val="0"/>
                </a:spcAft>
                <a:buClrTx/>
                <a:buSzTx/>
                <a:buFontTx/>
                <a:buNone/>
                <a:tabLst/>
                <a:defRPr/>
              </a:pPr>
              <a:t>‹#›</a:t>
            </a:fld>
            <a:endParaRPr kumimoji="0" lang="en-US" sz="1067"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235372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487E-ED82-42C4-AB9D-F5419221B1EF}"/>
              </a:ext>
            </a:extLst>
          </p:cNvPr>
          <p:cNvSpPr>
            <a:spLocks noGrp="1"/>
          </p:cNvSpPr>
          <p:nvPr>
            <p:ph type="title" hasCustomPrompt="1"/>
          </p:nvPr>
        </p:nvSpPr>
        <p:spPr>
          <a:xfrm>
            <a:off x="1387743" y="191014"/>
            <a:ext cx="9416513" cy="689408"/>
          </a:xfrm>
        </p:spPr>
        <p:txBody>
          <a:bodyPr>
            <a:normAutofit/>
          </a:bodyPr>
          <a:lstStyle>
            <a:lvl1pPr>
              <a:defRPr sz="2800" b="1">
                <a:solidFill>
                  <a:srgbClr val="00B050"/>
                </a:solidFill>
              </a:defRPr>
            </a:lvl1pPr>
          </a:lstStyle>
          <a:p>
            <a:r>
              <a:rPr lang="en-US"/>
              <a:t>TWO COLUMN TEXT</a:t>
            </a:r>
            <a:endParaRPr lang="en-IN"/>
          </a:p>
        </p:txBody>
      </p:sp>
      <p:sp>
        <p:nvSpPr>
          <p:cNvPr id="7" name="Slide Number Placeholder 6">
            <a:extLst>
              <a:ext uri="{FF2B5EF4-FFF2-40B4-BE49-F238E27FC236}">
                <a16:creationId xmlns:a16="http://schemas.microsoft.com/office/drawing/2014/main" id="{1BD96530-0408-4C25-837E-5E36E35A59F4}"/>
              </a:ext>
            </a:extLst>
          </p:cNvPr>
          <p:cNvSpPr>
            <a:spLocks noGrp="1"/>
          </p:cNvSpPr>
          <p:nvPr>
            <p:ph type="sldNum" sz="quarter" idx="12"/>
          </p:nvPr>
        </p:nvSpPr>
        <p:spPr>
          <a:xfrm>
            <a:off x="11483163" y="6345717"/>
            <a:ext cx="414059" cy="386390"/>
          </a:xfrm>
          <a:custGeom>
            <a:avLst/>
            <a:gdLst>
              <a:gd name="connsiteX0" fmla="*/ 0 w 367145"/>
              <a:gd name="connsiteY0" fmla="*/ 0 h 365125"/>
              <a:gd name="connsiteX1" fmla="*/ 367145 w 367145"/>
              <a:gd name="connsiteY1" fmla="*/ 0 h 365125"/>
              <a:gd name="connsiteX2" fmla="*/ 367145 w 367145"/>
              <a:gd name="connsiteY2" fmla="*/ 365125 h 365125"/>
              <a:gd name="connsiteX3" fmla="*/ 0 w 367145"/>
              <a:gd name="connsiteY3" fmla="*/ 365125 h 365125"/>
              <a:gd name="connsiteX4" fmla="*/ 0 w 367145"/>
              <a:gd name="connsiteY4" fmla="*/ 0 h 365125"/>
              <a:gd name="connsiteX0" fmla="*/ 0 w 494735"/>
              <a:gd name="connsiteY0" fmla="*/ 21265 h 386390"/>
              <a:gd name="connsiteX1" fmla="*/ 494735 w 494735"/>
              <a:gd name="connsiteY1" fmla="*/ 0 h 386390"/>
              <a:gd name="connsiteX2" fmla="*/ 367145 w 494735"/>
              <a:gd name="connsiteY2" fmla="*/ 386390 h 386390"/>
              <a:gd name="connsiteX3" fmla="*/ 0 w 494735"/>
              <a:gd name="connsiteY3" fmla="*/ 386390 h 386390"/>
              <a:gd name="connsiteX4" fmla="*/ 0 w 494735"/>
              <a:gd name="connsiteY4" fmla="*/ 21265 h 386390"/>
              <a:gd name="connsiteX0" fmla="*/ 106326 w 494735"/>
              <a:gd name="connsiteY0" fmla="*/ 21265 h 386390"/>
              <a:gd name="connsiteX1" fmla="*/ 494735 w 494735"/>
              <a:gd name="connsiteY1" fmla="*/ 0 h 386390"/>
              <a:gd name="connsiteX2" fmla="*/ 367145 w 494735"/>
              <a:gd name="connsiteY2" fmla="*/ 386390 h 386390"/>
              <a:gd name="connsiteX3" fmla="*/ 0 w 494735"/>
              <a:gd name="connsiteY3" fmla="*/ 386390 h 386390"/>
              <a:gd name="connsiteX4" fmla="*/ 106326 w 494735"/>
              <a:gd name="connsiteY4" fmla="*/ 21265 h 38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35" h="386390">
                <a:moveTo>
                  <a:pt x="106326" y="21265"/>
                </a:moveTo>
                <a:lnTo>
                  <a:pt x="494735" y="0"/>
                </a:lnTo>
                <a:lnTo>
                  <a:pt x="367145" y="386390"/>
                </a:lnTo>
                <a:lnTo>
                  <a:pt x="0" y="386390"/>
                </a:lnTo>
                <a:lnTo>
                  <a:pt x="106326" y="21265"/>
                </a:lnTo>
                <a:close/>
              </a:path>
            </a:pathLst>
          </a:custGeom>
        </p:spPr>
        <p:txBody>
          <a:bodyPr/>
          <a:lstStyle/>
          <a:p>
            <a:fld id="{CB447D9E-8CAB-4C9B-8EF2-321D850CAC84}" type="slidenum">
              <a:rPr lang="en-IN" smtClean="0"/>
              <a:t>‹#›</a:t>
            </a:fld>
            <a:endParaRPr lang="en-IN" dirty="0"/>
          </a:p>
        </p:txBody>
      </p:sp>
      <p:sp>
        <p:nvSpPr>
          <p:cNvPr id="8" name="Isosceles Triangle 7">
            <a:extLst>
              <a:ext uri="{FF2B5EF4-FFF2-40B4-BE49-F238E27FC236}">
                <a16:creationId xmlns:a16="http://schemas.microsoft.com/office/drawing/2014/main" id="{C2DBDF9C-8106-434E-8A49-8A3B64C4B076}"/>
              </a:ext>
            </a:extLst>
          </p:cNvPr>
          <p:cNvSpPr/>
          <p:nvPr userDrawn="1"/>
        </p:nvSpPr>
        <p:spPr>
          <a:xfrm rot="10800000">
            <a:off x="-32098" y="0"/>
            <a:ext cx="1405145" cy="6261320"/>
          </a:xfrm>
          <a:prstGeom prst="triangle">
            <a:avLst>
              <a:gd name="adj" fmla="val 100000"/>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2" descr="Brillio">
            <a:extLst>
              <a:ext uri="{FF2B5EF4-FFF2-40B4-BE49-F238E27FC236}">
                <a16:creationId xmlns:a16="http://schemas.microsoft.com/office/drawing/2014/main" id="{457CEC2A-EAD3-4D29-99FE-AF32DB0ED40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00288" y="136525"/>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C9478BA1-893E-4EB0-82A3-88E53366288C}"/>
              </a:ext>
            </a:extLst>
          </p:cNvPr>
          <p:cNvSpPr/>
          <p:nvPr userDrawn="1"/>
        </p:nvSpPr>
        <p:spPr>
          <a:xfrm>
            <a:off x="11321705" y="3282847"/>
            <a:ext cx="870294" cy="3575153"/>
          </a:xfrm>
          <a:prstGeom prst="triangle">
            <a:avLst>
              <a:gd name="adj" fmla="val 100000"/>
            </a:avLst>
          </a:prstGeom>
          <a:solidFill>
            <a:srgbClr val="18B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12267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B46D5EA-C380-41B9-A8DE-1B107D9B4863}"/>
              </a:ext>
            </a:extLst>
          </p:cNvPr>
          <p:cNvCxnSpPr/>
          <p:nvPr userDrawn="1"/>
        </p:nvCxnSpPr>
        <p:spPr>
          <a:xfrm>
            <a:off x="1144474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B3D24671-FE79-4E2F-AAC5-C6496F3078E3}"/>
              </a:ext>
            </a:extLst>
          </p:cNvPr>
          <p:cNvSpPr txBox="1">
            <a:spLocks/>
          </p:cNvSpPr>
          <p:nvPr userDrawn="1"/>
        </p:nvSpPr>
        <p:spPr>
          <a:xfrm>
            <a:off x="11711596" y="525685"/>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Oval 17">
            <a:extLst>
              <a:ext uri="{FF2B5EF4-FFF2-40B4-BE49-F238E27FC236}">
                <a16:creationId xmlns:a16="http://schemas.microsoft.com/office/drawing/2014/main" id="{EA136509-E939-447D-901D-C0273A620BAA}"/>
              </a:ext>
            </a:extLst>
          </p:cNvPr>
          <p:cNvSpPr/>
          <p:nvPr userDrawn="1"/>
        </p:nvSpPr>
        <p:spPr>
          <a:xfrm rot="5400000">
            <a:off x="11625594" y="523508"/>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Oval 18">
            <a:extLst>
              <a:ext uri="{FF2B5EF4-FFF2-40B4-BE49-F238E27FC236}">
                <a16:creationId xmlns:a16="http://schemas.microsoft.com/office/drawing/2014/main" id="{864A0C5B-100F-4413-A678-2E9C19DA524F}"/>
              </a:ext>
            </a:extLst>
          </p:cNvPr>
          <p:cNvSpPr/>
          <p:nvPr userDrawn="1"/>
        </p:nvSpPr>
        <p:spPr>
          <a:xfrm rot="5400000">
            <a:off x="11625594" y="136344"/>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Rectangle 9">
            <a:extLst>
              <a:ext uri="{FF2B5EF4-FFF2-40B4-BE49-F238E27FC236}">
                <a16:creationId xmlns:a16="http://schemas.microsoft.com/office/drawing/2014/main" id="{4433388A-FC7A-4C35-9D56-3D30953309EF}"/>
              </a:ext>
            </a:extLst>
          </p:cNvPr>
          <p:cNvSpPr/>
          <p:nvPr userDrawn="1"/>
        </p:nvSpPr>
        <p:spPr>
          <a:xfrm rot="8100000">
            <a:off x="11733468" y="26491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Oval 20">
            <a:extLst>
              <a:ext uri="{FF2B5EF4-FFF2-40B4-BE49-F238E27FC236}">
                <a16:creationId xmlns:a16="http://schemas.microsoft.com/office/drawing/2014/main" id="{637144AE-30FC-40C4-9F63-D09FC674A365}"/>
              </a:ext>
            </a:extLst>
          </p:cNvPr>
          <p:cNvSpPr/>
          <p:nvPr userDrawn="1"/>
        </p:nvSpPr>
        <p:spPr>
          <a:xfrm rot="16200000">
            <a:off x="11625594" y="910672"/>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Rectangle 9">
            <a:extLst>
              <a:ext uri="{FF2B5EF4-FFF2-40B4-BE49-F238E27FC236}">
                <a16:creationId xmlns:a16="http://schemas.microsoft.com/office/drawing/2014/main" id="{B89568A6-5CFC-4CAC-A45C-579A06A2C871}"/>
              </a:ext>
            </a:extLst>
          </p:cNvPr>
          <p:cNvSpPr/>
          <p:nvPr userDrawn="1"/>
        </p:nvSpPr>
        <p:spPr>
          <a:xfrm rot="18900000">
            <a:off x="11733468" y="997851"/>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Action Button: Forward or Next 26">
            <a:hlinkClick r:id="" action="ppaction://hlinkshowjump?jump=nextslide" highlightClick="1"/>
            <a:extLst>
              <a:ext uri="{FF2B5EF4-FFF2-40B4-BE49-F238E27FC236}">
                <a16:creationId xmlns:a16="http://schemas.microsoft.com/office/drawing/2014/main" id="{336B416D-A661-49E2-B619-C0CF6ACE3589}"/>
              </a:ext>
            </a:extLst>
          </p:cNvPr>
          <p:cNvSpPr/>
          <p:nvPr userDrawn="1"/>
        </p:nvSpPr>
        <p:spPr>
          <a:xfrm rot="5400000">
            <a:off x="11592232" y="886522"/>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ction Button: Back or Previous 27">
            <a:hlinkClick r:id="" action="ppaction://hlinkshowjump?jump=previousslide" highlightClick="1"/>
            <a:extLst>
              <a:ext uri="{FF2B5EF4-FFF2-40B4-BE49-F238E27FC236}">
                <a16:creationId xmlns:a16="http://schemas.microsoft.com/office/drawing/2014/main" id="{679541B2-AF09-4617-A76B-D56FB6849DBC}"/>
              </a:ext>
            </a:extLst>
          </p:cNvPr>
          <p:cNvSpPr/>
          <p:nvPr userDrawn="1"/>
        </p:nvSpPr>
        <p:spPr>
          <a:xfrm rot="5400000">
            <a:off x="11599132" y="108029"/>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Rectangle 24">
            <a:extLst>
              <a:ext uri="{FF2B5EF4-FFF2-40B4-BE49-F238E27FC236}">
                <a16:creationId xmlns:a16="http://schemas.microsoft.com/office/drawing/2014/main" id="{46D8144E-784A-4038-9010-9A672F089B57}"/>
              </a:ext>
            </a:extLst>
          </p:cNvPr>
          <p:cNvSpPr/>
          <p:nvPr userDrawn="1"/>
        </p:nvSpPr>
        <p:spPr>
          <a:xfrm>
            <a:off x="0" y="0"/>
            <a:ext cx="811161" cy="68580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900" dirty="0"/>
          </a:p>
        </p:txBody>
      </p:sp>
      <p:pic>
        <p:nvPicPr>
          <p:cNvPr id="1026" name="Picture 2" descr="Brillio - Wikipedia">
            <a:extLst>
              <a:ext uri="{FF2B5EF4-FFF2-40B4-BE49-F238E27FC236}">
                <a16:creationId xmlns:a16="http://schemas.microsoft.com/office/drawing/2014/main" id="{4AF210C4-680F-41FA-8437-16B220415CDD}"/>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458475" y="6285838"/>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9561C5-2632-4D89-8430-7F900314D494}"/>
              </a:ext>
            </a:extLst>
          </p:cNvPr>
          <p:cNvSpPr>
            <a:spLocks noGrp="1"/>
          </p:cNvSpPr>
          <p:nvPr>
            <p:ph type="title"/>
          </p:nvPr>
        </p:nvSpPr>
        <p:spPr>
          <a:xfrm rot="16200000">
            <a:off x="-2859101" y="3119807"/>
            <a:ext cx="6529361" cy="618385"/>
          </a:xfrm>
          <a:prstGeom prst="rect">
            <a:avLst/>
          </a:prstGeom>
        </p:spPr>
        <p:txBody>
          <a:bodyPr anchor="ctr"/>
          <a:lstStyle>
            <a:lvl1pPr algn="ctr">
              <a:defRPr b="1" cap="all" baseline="0">
                <a:solidFill>
                  <a:schemeClr val="bg1"/>
                </a:solidFill>
              </a:defRPr>
            </a:lvl1pPr>
          </a:lstStyle>
          <a:p>
            <a:r>
              <a:rPr lang="en-US"/>
              <a:t>Click to edit Master title style</a:t>
            </a:r>
            <a:endParaRPr lang="en-IN"/>
          </a:p>
        </p:txBody>
      </p:sp>
    </p:spTree>
    <p:extLst>
      <p:ext uri="{BB962C8B-B14F-4D97-AF65-F5344CB8AC3E}">
        <p14:creationId xmlns:p14="http://schemas.microsoft.com/office/powerpoint/2010/main" val="19211539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48507" y="6502014"/>
            <a:ext cx="701712" cy="311456"/>
          </a:xfrm>
          <a:prstGeom prst="rect">
            <a:avLst/>
          </a:prstGeom>
        </p:spPr>
      </p:pic>
      <p:sp>
        <p:nvSpPr>
          <p:cNvPr id="2" name="Holder 2"/>
          <p:cNvSpPr>
            <a:spLocks noGrp="1"/>
          </p:cNvSpPr>
          <p:nvPr>
            <p:ph type="title"/>
          </p:nvPr>
        </p:nvSpPr>
        <p:spPr>
          <a:xfrm>
            <a:off x="499363" y="308559"/>
            <a:ext cx="9061450"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srgbClr val="201646">
                  <a:tint val="75000"/>
                </a:srgbClr>
              </a:solidFill>
              <a:effectLst/>
              <a:uLnTx/>
              <a:uFillTx/>
              <a:latin typeface="Arial" panose="020B0604020202020204"/>
              <a:ea typeface="+mn-ea"/>
              <a:cs typeface="+mn-cs"/>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srgbClr val="201646">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5/28/2024</a:t>
            </a:fld>
            <a:endParaRPr kumimoji="0" lang="en-US" sz="1800" b="0" i="0" u="none" strike="noStrike" kern="1200" cap="none" spc="0" normalizeH="0" baseline="0" noProof="0" dirty="0">
              <a:ln>
                <a:noFill/>
              </a:ln>
              <a:solidFill>
                <a:srgbClr val="201646">
                  <a:tint val="75000"/>
                </a:srgbClr>
              </a:solidFill>
              <a:effectLst/>
              <a:uLnTx/>
              <a:uFillTx/>
              <a:latin typeface="Arial" panose="020B0604020202020204"/>
              <a:ea typeface="+mn-ea"/>
              <a:cs typeface="+mn-cs"/>
            </a:endParaRPr>
          </a:p>
        </p:txBody>
      </p:sp>
      <p:sp>
        <p:nvSpPr>
          <p:cNvPr id="5" name="Holder 5"/>
          <p:cNvSpPr>
            <a:spLocks noGrp="1"/>
          </p:cNvSpPr>
          <p:nvPr>
            <p:ph type="sldNum" sz="quarter" idx="7"/>
          </p:nvPr>
        </p:nvSpPr>
        <p:spPr/>
        <p:txBody>
          <a:bodyPr lIns="0" tIns="0" rIns="0" bIns="0"/>
          <a:lstStyle>
            <a:lvl1pPr>
              <a:defRPr sz="1050" b="0" i="0">
                <a:solidFill>
                  <a:schemeClr val="bg1"/>
                </a:solidFill>
                <a:latin typeface="Arial"/>
                <a:cs typeface="Arial"/>
              </a:defRPr>
            </a:lvl1pPr>
          </a:lstStyle>
          <a:p>
            <a:pPr marL="12700" marR="0" lvl="0" indent="0" algn="r" defTabSz="914400" rtl="0" eaLnBrk="1" fontAlgn="auto" latinLnBrk="0" hangingPunct="1">
              <a:lnSpc>
                <a:spcPct val="100000"/>
              </a:lnSpc>
              <a:spcBef>
                <a:spcPts val="35"/>
              </a:spcBef>
              <a:spcAft>
                <a:spcPts val="0"/>
              </a:spcAft>
              <a:buClrTx/>
              <a:buSzTx/>
              <a:buFontTx/>
              <a:buNone/>
              <a:tabLst/>
              <a:defRPr/>
            </a:pPr>
            <a:r>
              <a:rPr kumimoji="0" sz="1050" b="0" i="0" u="none" strike="noStrike" kern="1200" cap="none" spc="10" normalizeH="0" baseline="0" noProof="0" dirty="0">
                <a:ln>
                  <a:noFill/>
                </a:ln>
                <a:solidFill>
                  <a:srgbClr val="FFFFFF"/>
                </a:solidFill>
                <a:effectLst/>
                <a:uLnTx/>
                <a:uFillTx/>
                <a:latin typeface="Arial"/>
                <a:ea typeface="+mn-ea"/>
                <a:cs typeface="Arial"/>
              </a:rPr>
              <a:t>©</a:t>
            </a:r>
            <a:r>
              <a:rPr kumimoji="0" sz="1050" b="0" i="0" u="none" strike="noStrike" kern="1200" cap="none" spc="-10" normalizeH="0" baseline="0" noProof="0" dirty="0">
                <a:ln>
                  <a:noFill/>
                </a:ln>
                <a:solidFill>
                  <a:srgbClr val="FFFFFF"/>
                </a:solidFill>
                <a:effectLst/>
                <a:uLnTx/>
                <a:uFillTx/>
                <a:latin typeface="Arial"/>
                <a:ea typeface="+mn-ea"/>
                <a:cs typeface="Arial"/>
              </a:rPr>
              <a:t> </a:t>
            </a:r>
            <a:r>
              <a:rPr kumimoji="0" sz="1050" b="0" i="0" u="none" strike="noStrike" kern="1200" cap="none" spc="0" normalizeH="0" baseline="0" noProof="0" dirty="0">
                <a:ln>
                  <a:noFill/>
                </a:ln>
                <a:solidFill>
                  <a:srgbClr val="FFFFFF"/>
                </a:solidFill>
                <a:effectLst/>
                <a:uLnTx/>
                <a:uFillTx/>
                <a:latin typeface="Arial"/>
                <a:ea typeface="+mn-ea"/>
                <a:cs typeface="Arial"/>
              </a:rPr>
              <a:t>2022</a:t>
            </a:r>
            <a:r>
              <a:rPr kumimoji="0" sz="1050" b="0" i="0" u="none" strike="noStrike" kern="1200" cap="none" spc="-15" normalizeH="0" baseline="0" noProof="0" dirty="0">
                <a:ln>
                  <a:noFill/>
                </a:ln>
                <a:solidFill>
                  <a:srgbClr val="FFFFFF"/>
                </a:solidFill>
                <a:effectLst/>
                <a:uLnTx/>
                <a:uFillTx/>
                <a:latin typeface="Arial"/>
                <a:ea typeface="+mn-ea"/>
                <a:cs typeface="Arial"/>
              </a:rPr>
              <a:t> </a:t>
            </a:r>
            <a:r>
              <a:rPr kumimoji="0" sz="1050" b="0" i="0" u="none" strike="noStrike" kern="1200" cap="none" spc="5" normalizeH="0" baseline="0" noProof="0" dirty="0">
                <a:ln>
                  <a:noFill/>
                </a:ln>
                <a:solidFill>
                  <a:srgbClr val="FFFFFF"/>
                </a:solidFill>
                <a:effectLst/>
                <a:uLnTx/>
                <a:uFillTx/>
                <a:latin typeface="Arial"/>
                <a:ea typeface="+mn-ea"/>
                <a:cs typeface="Arial"/>
              </a:rPr>
              <a:t>Brillio</a:t>
            </a:r>
            <a:r>
              <a:rPr kumimoji="0" sz="1050" b="0" i="0" u="none" strike="noStrike" kern="1200" cap="none" spc="-20" normalizeH="0" baseline="0" noProof="0" dirty="0">
                <a:ln>
                  <a:noFill/>
                </a:ln>
                <a:solidFill>
                  <a:srgbClr val="FFFFFF"/>
                </a:solidFill>
                <a:effectLst/>
                <a:uLnTx/>
                <a:uFillTx/>
                <a:latin typeface="Arial"/>
                <a:ea typeface="+mn-ea"/>
                <a:cs typeface="Arial"/>
              </a:rPr>
              <a:t> </a:t>
            </a:r>
            <a:r>
              <a:rPr kumimoji="0" sz="1050" b="0" i="0" u="none" strike="noStrike" kern="1200" cap="none" spc="0" normalizeH="0" baseline="0" noProof="0" dirty="0">
                <a:ln>
                  <a:noFill/>
                </a:ln>
                <a:solidFill>
                  <a:srgbClr val="FFFFFF"/>
                </a:solidFill>
                <a:effectLst/>
                <a:uLnTx/>
                <a:uFillTx/>
                <a:latin typeface="Arial"/>
                <a:ea typeface="+mn-ea"/>
                <a:cs typeface="Arial"/>
              </a:rPr>
              <a:t>|</a:t>
            </a:r>
            <a:r>
              <a:rPr kumimoji="0" sz="1050" b="0" i="0" u="none" strike="noStrike" kern="1200" cap="none" spc="215" normalizeH="0" baseline="0" noProof="0" dirty="0">
                <a:ln>
                  <a:noFill/>
                </a:ln>
                <a:solidFill>
                  <a:srgbClr val="FFFFFF"/>
                </a:solidFill>
                <a:effectLst/>
                <a:uLnTx/>
                <a:uFillTx/>
                <a:latin typeface="Arial"/>
                <a:ea typeface="+mn-ea"/>
                <a:cs typeface="Arial"/>
              </a:rPr>
              <a:t> </a:t>
            </a:r>
            <a:fld id="{81D60167-4931-47E6-BA6A-407CBD079E47}" type="slidenum">
              <a:rPr kumimoji="0" sz="1050" b="1" i="0" u="none" strike="noStrike" kern="1200" cap="none" spc="5" normalizeH="0" baseline="0" noProof="0">
                <a:ln>
                  <a:noFill/>
                </a:ln>
                <a:solidFill>
                  <a:srgbClr val="FFFFFF"/>
                </a:solidFill>
                <a:effectLst/>
                <a:uLnTx/>
                <a:uFillTx/>
                <a:latin typeface="Arial"/>
                <a:ea typeface="+mn-ea"/>
                <a:cs typeface="Arial"/>
              </a:rPr>
              <a:pPr marL="12700" marR="0" lvl="0" indent="0" algn="r" defTabSz="914400" rtl="0" eaLnBrk="1" fontAlgn="auto" latinLnBrk="0" hangingPunct="1">
                <a:lnSpc>
                  <a:spcPct val="100000"/>
                </a:lnSpc>
                <a:spcBef>
                  <a:spcPts val="35"/>
                </a:spcBef>
                <a:spcAft>
                  <a:spcPts val="0"/>
                </a:spcAft>
                <a:buClrTx/>
                <a:buSzTx/>
                <a:buFontTx/>
                <a:buNone/>
                <a:tabLst/>
                <a:defRPr/>
              </a:pPr>
              <a:t>‹#›</a:t>
            </a:fld>
            <a:endParaRPr kumimoji="0" sz="1050" b="1" i="0" u="none" strike="noStrike" kern="1200" cap="none" spc="5" normalizeH="0" baseline="0" noProof="0" dirty="0">
              <a:ln>
                <a:noFill/>
              </a:ln>
              <a:solidFill>
                <a:srgbClr val="FFFFFF"/>
              </a:solidFill>
              <a:effectLst/>
              <a:uLnTx/>
              <a:uFillTx/>
              <a:latin typeface="Arial"/>
              <a:ea typeface="+mn-ea"/>
              <a:cs typeface="Arial"/>
            </a:endParaRPr>
          </a:p>
        </p:txBody>
      </p:sp>
      <p:sp>
        <p:nvSpPr>
          <p:cNvPr id="6" name="TextBox 5">
            <a:extLst>
              <a:ext uri="{FF2B5EF4-FFF2-40B4-BE49-F238E27FC236}">
                <a16:creationId xmlns:a16="http://schemas.microsoft.com/office/drawing/2014/main" id="{F0378C7F-C369-9F98-80C6-928F0A2FA72C}"/>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26317890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descr="A picture containing icon&#10;&#10;Description automatically generated">
            <a:extLst>
              <a:ext uri="{FF2B5EF4-FFF2-40B4-BE49-F238E27FC236}">
                <a16:creationId xmlns:a16="http://schemas.microsoft.com/office/drawing/2014/main" id="{50E158B1-D3A6-209A-714E-399DDB81D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2272" y="6416238"/>
            <a:ext cx="722128" cy="305054"/>
          </a:xfrm>
          <a:prstGeom prst="rect">
            <a:avLst/>
          </a:prstGeom>
        </p:spPr>
      </p:pic>
      <p:sp>
        <p:nvSpPr>
          <p:cNvPr id="6" name="Slide Number Placeholder 10">
            <a:extLst>
              <a:ext uri="{FF2B5EF4-FFF2-40B4-BE49-F238E27FC236}">
                <a16:creationId xmlns:a16="http://schemas.microsoft.com/office/drawing/2014/main" id="{45EC7AC8-5C17-7411-E5B0-0C7EE1D5CC4E}"/>
              </a:ext>
            </a:extLst>
          </p:cNvPr>
          <p:cNvSpPr txBox="1">
            <a:spLocks/>
          </p:cNvSpPr>
          <p:nvPr userDrawn="1"/>
        </p:nvSpPr>
        <p:spPr>
          <a:xfrm>
            <a:off x="9856790" y="6398287"/>
            <a:ext cx="1969450"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 Brillio  |  </a:t>
            </a:r>
            <a:fld id="{F1FE5E21-FD07-B44E-90A3-0254BFCDB49A}" type="slidenum">
              <a:rPr smtClean="0"/>
              <a:pPr/>
              <a:t>‹#›</a:t>
            </a:fld>
            <a:endParaRPr dirty="0"/>
          </a:p>
        </p:txBody>
      </p:sp>
    </p:spTree>
    <p:extLst>
      <p:ext uri="{BB962C8B-B14F-4D97-AF65-F5344CB8AC3E}">
        <p14:creationId xmlns:p14="http://schemas.microsoft.com/office/powerpoint/2010/main" val="38367396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1195E396-30DF-AD84-8983-AC0BEC427B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2272" y="6416238"/>
            <a:ext cx="722128" cy="305054"/>
          </a:xfrm>
          <a:prstGeom prst="rect">
            <a:avLst/>
          </a:prstGeom>
        </p:spPr>
      </p:pic>
      <p:sp>
        <p:nvSpPr>
          <p:cNvPr id="5" name="Slide Number Placeholder 10">
            <a:extLst>
              <a:ext uri="{FF2B5EF4-FFF2-40B4-BE49-F238E27FC236}">
                <a16:creationId xmlns:a16="http://schemas.microsoft.com/office/drawing/2014/main" id="{710E8E78-F523-3289-08A7-0F6F3B752445}"/>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23118577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icon&#10;&#10;Description automatically generated">
            <a:extLst>
              <a:ext uri="{FF2B5EF4-FFF2-40B4-BE49-F238E27FC236}">
                <a16:creationId xmlns:a16="http://schemas.microsoft.com/office/drawing/2014/main" id="{16B9B3A6-0ABC-DD89-F2B3-A3A5D4DCB1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2272" y="6416238"/>
            <a:ext cx="722128" cy="305054"/>
          </a:xfrm>
          <a:prstGeom prst="rect">
            <a:avLst/>
          </a:prstGeom>
        </p:spPr>
      </p:pic>
      <p:sp>
        <p:nvSpPr>
          <p:cNvPr id="8" name="Slide Number Placeholder 10">
            <a:extLst>
              <a:ext uri="{FF2B5EF4-FFF2-40B4-BE49-F238E27FC236}">
                <a16:creationId xmlns:a16="http://schemas.microsoft.com/office/drawing/2014/main" id="{F6DA4465-B634-64F3-73E2-44E6384999FD}"/>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40019892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icon&#10;&#10;Description automatically generated">
            <a:extLst>
              <a:ext uri="{FF2B5EF4-FFF2-40B4-BE49-F238E27FC236}">
                <a16:creationId xmlns:a16="http://schemas.microsoft.com/office/drawing/2014/main" id="{417699BB-7202-F0FF-E766-F305EF7FEF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2272" y="6416238"/>
            <a:ext cx="722128" cy="305054"/>
          </a:xfrm>
          <a:prstGeom prst="rect">
            <a:avLst/>
          </a:prstGeom>
        </p:spPr>
      </p:pic>
      <p:sp>
        <p:nvSpPr>
          <p:cNvPr id="7" name="Slide Number Placeholder 10">
            <a:extLst>
              <a:ext uri="{FF2B5EF4-FFF2-40B4-BE49-F238E27FC236}">
                <a16:creationId xmlns:a16="http://schemas.microsoft.com/office/drawing/2014/main" id="{FACD46A0-6675-22FC-DC12-6F9B2FAD21B9}"/>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18754210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6871382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0CDD1B40-43EA-172D-3789-A7E2E7749173}"/>
              </a:ext>
            </a:extLst>
          </p:cNvPr>
          <p:cNvSpPr>
            <a:spLocks noGrp="1"/>
          </p:cNvSpPr>
          <p:nvPr>
            <p:ph type="title"/>
          </p:nvPr>
        </p:nvSpPr>
        <p:spPr>
          <a:xfrm>
            <a:off x="371079" y="456357"/>
            <a:ext cx="4126494" cy="2212415"/>
          </a:xfrm>
          <a:prstGeom prst="rect">
            <a:avLst/>
          </a:prstGeom>
        </p:spPr>
        <p:txBody>
          <a:bodyPr vert="horz" lIns="91440" tIns="45720" rIns="91440" bIns="45720" rtlCol="0" anchor="t" anchorCtr="0">
            <a:noAutofit/>
          </a:bodyPr>
          <a:lstStyle>
            <a:lvl1pPr>
              <a:defRPr spc="20" baseline="0"/>
            </a:lvl1pPr>
          </a:lstStyle>
          <a:p>
            <a:r>
              <a:rPr lang="en-US"/>
              <a:t>Click to edit Master title style</a:t>
            </a:r>
          </a:p>
        </p:txBody>
      </p:sp>
      <p:sp>
        <p:nvSpPr>
          <p:cNvPr id="8" name="Text Placeholder 2">
            <a:extLst>
              <a:ext uri="{FF2B5EF4-FFF2-40B4-BE49-F238E27FC236}">
                <a16:creationId xmlns:a16="http://schemas.microsoft.com/office/drawing/2014/main" id="{A41ACCDF-469A-5AF1-95B4-166FE09C88C6}"/>
              </a:ext>
            </a:extLst>
          </p:cNvPr>
          <p:cNvSpPr>
            <a:spLocks noGrp="1"/>
          </p:cNvSpPr>
          <p:nvPr>
            <p:ph idx="10" hasCustomPrompt="1"/>
          </p:nvPr>
        </p:nvSpPr>
        <p:spPr>
          <a:xfrm>
            <a:off x="383190" y="2833626"/>
            <a:ext cx="4126494" cy="2121146"/>
          </a:xfrm>
          <a:prstGeom prst="rect">
            <a:avLst/>
          </a:prstGeom>
        </p:spPr>
        <p:txBody>
          <a:bodyPr vert="horz" lIns="91440" tIns="45720" rIns="91440" bIns="45720" rtlCol="0">
            <a:noAutofit/>
          </a:bodyPr>
          <a:lstStyle>
            <a:lvl1pPr marL="0" indent="0">
              <a:lnSpc>
                <a:spcPct val="120000"/>
              </a:lnSpc>
              <a:spcBef>
                <a:spcPts val="0"/>
              </a:spcBef>
              <a:spcAft>
                <a:spcPts val="600"/>
              </a:spcAft>
              <a:buNone/>
              <a:defRPr sz="1400" b="0" i="0" spc="30" baseline="0">
                <a:latin typeface="Helvetica Neue Thin" panose="020B0403020202020204" pitchFamily="34" charset="0"/>
                <a:ea typeface="Helvetica Neue Thin" panose="020B0403020202020204" pitchFamily="34" charset="0"/>
              </a:defRPr>
            </a:lvl1pPr>
          </a:lstStyle>
          <a:p>
            <a:pPr lvl="0"/>
            <a:r>
              <a:rPr lang="en-US"/>
              <a:t>Enter super long subtitle here</a:t>
            </a:r>
          </a:p>
          <a:p>
            <a:pPr marL="0" marR="0" lvl="0" indent="0" algn="l" defTabSz="914400" rtl="0" eaLnBrk="1" fontAlgn="auto" latinLnBrk="0" hangingPunct="1">
              <a:lnSpc>
                <a:spcPct val="100000"/>
              </a:lnSpc>
              <a:spcBef>
                <a:spcPct val="20000"/>
              </a:spcBef>
              <a:spcAft>
                <a:spcPts val="0"/>
              </a:spcAft>
              <a:buClr>
                <a:srgbClr val="39BA56"/>
              </a:buClr>
              <a:buSzPct val="100000"/>
              <a:buFont typeface="Arial" pitchFamily="34" charset="0"/>
              <a:buNone/>
              <a:tabLst/>
              <a:defRPr/>
            </a:pPr>
            <a:r>
              <a:rPr lang="en-US"/>
              <a:t>Enter super long subtitle here</a:t>
            </a:r>
          </a:p>
        </p:txBody>
      </p:sp>
    </p:spTree>
    <p:extLst>
      <p:ext uri="{BB962C8B-B14F-4D97-AF65-F5344CB8AC3E}">
        <p14:creationId xmlns:p14="http://schemas.microsoft.com/office/powerpoint/2010/main" val="32907042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276856"/>
            <a:ext cx="6202309" cy="2218944"/>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65760" y="4654296"/>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65759" y="5071605"/>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dirty="0"/>
          </a:p>
        </p:txBody>
      </p:sp>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Arial" panose="020B0604020202020204" pitchFamily="34" charset="0"/>
                <a:cs typeface="Arial" panose="020B0604020202020204" pitchFamily="34" charset="0"/>
              </a:rPr>
              <a:t>©2024</a:t>
            </a:r>
            <a:r>
              <a:rPr lang="en-US" sz="1000" b="0" i="0" baseline="0" dirty="0">
                <a:solidFill>
                  <a:schemeClr val="bg1"/>
                </a:solidFill>
                <a:latin typeface="Arial" panose="020B0604020202020204" pitchFamily="34" charset="0"/>
                <a:cs typeface="Arial" panose="020B0604020202020204" pitchFamily="34" charset="0"/>
              </a:rPr>
              <a:t> Brillio  |  Proprietary &amp; Confidential</a:t>
            </a:r>
            <a:endParaRPr lang="en-US" sz="1000" b="0" i="0" dirty="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Tree>
    <p:extLst>
      <p:ext uri="{BB962C8B-B14F-4D97-AF65-F5344CB8AC3E}">
        <p14:creationId xmlns:p14="http://schemas.microsoft.com/office/powerpoint/2010/main" val="27456022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0CDD1B40-43EA-172D-3789-A7E2E7749173}"/>
              </a:ext>
            </a:extLst>
          </p:cNvPr>
          <p:cNvSpPr>
            <a:spLocks noGrp="1"/>
          </p:cNvSpPr>
          <p:nvPr>
            <p:ph type="title"/>
          </p:nvPr>
        </p:nvSpPr>
        <p:spPr>
          <a:xfrm>
            <a:off x="371078" y="456357"/>
            <a:ext cx="11369637" cy="685995"/>
          </a:xfrm>
          <a:prstGeom prst="rect">
            <a:avLst/>
          </a:prstGeom>
        </p:spPr>
        <p:txBody>
          <a:bodyPr vert="horz" lIns="91440" tIns="45720" rIns="91440" bIns="45720" rtlCol="0" anchor="t" anchorCtr="0">
            <a:noAutofit/>
          </a:bodyPr>
          <a:lstStyle>
            <a:lvl1pPr>
              <a:defRPr spc="20" baseline="0"/>
            </a:lvl1pPr>
          </a:lstStyle>
          <a:p>
            <a:r>
              <a:rPr lang="en-US"/>
              <a:t>Click to edit Master title style</a:t>
            </a:r>
          </a:p>
        </p:txBody>
      </p:sp>
      <p:sp>
        <p:nvSpPr>
          <p:cNvPr id="5" name="Text Placeholder 2">
            <a:extLst>
              <a:ext uri="{FF2B5EF4-FFF2-40B4-BE49-F238E27FC236}">
                <a16:creationId xmlns:a16="http://schemas.microsoft.com/office/drawing/2014/main" id="{65D8388A-35C3-33B2-2FDF-EFBFB4D2E284}"/>
              </a:ext>
            </a:extLst>
          </p:cNvPr>
          <p:cNvSpPr>
            <a:spLocks noGrp="1"/>
          </p:cNvSpPr>
          <p:nvPr>
            <p:ph idx="1"/>
          </p:nvPr>
        </p:nvSpPr>
        <p:spPr>
          <a:xfrm>
            <a:off x="364902" y="1816843"/>
            <a:ext cx="11375814" cy="4318718"/>
          </a:xfrm>
          <a:prstGeom prst="rect">
            <a:avLst/>
          </a:prstGeom>
        </p:spPr>
        <p:txBody>
          <a:bodyPr vert="horz" lIns="91440" tIns="45720" rIns="91440" bIns="45720" rtlCol="0">
            <a:noAutofit/>
          </a:bodyPr>
          <a:lstStyle>
            <a:lvl1pPr>
              <a:defRPr b="0" i="0">
                <a:latin typeface="Helvetica Neue Light" panose="02000403000000020004" pitchFamily="2" charset="0"/>
                <a:ea typeface="Helvetica Neue Light" panose="02000403000000020004" pitchFamily="2" charset="0"/>
              </a:defRPr>
            </a:lvl1pPr>
            <a:lvl2pPr>
              <a:defRPr b="0" i="0">
                <a:latin typeface="Helvetica Neue Light" panose="02000403000000020004" pitchFamily="2" charset="0"/>
                <a:ea typeface="Helvetica Neue Light" panose="02000403000000020004" pitchFamily="2" charset="0"/>
              </a:defRPr>
            </a:lvl2pPr>
            <a:lvl3pPr>
              <a:defRPr b="0" i="0">
                <a:latin typeface="Helvetica Neue Light" panose="02000403000000020004" pitchFamily="2" charset="0"/>
                <a:ea typeface="Helvetica Neue Light" panose="02000403000000020004" pitchFamily="2" charset="0"/>
              </a:defRPr>
            </a:lvl3pPr>
            <a:lvl4pPr>
              <a:defRPr b="0" i="0">
                <a:latin typeface="Helvetica Neue Light" panose="02000403000000020004" pitchFamily="2" charset="0"/>
                <a:ea typeface="Helvetica Neue Light" panose="02000403000000020004" pitchFamily="2" charset="0"/>
              </a:defRPr>
            </a:lvl4pPr>
            <a:lvl5pPr>
              <a:defRPr b="0" i="0">
                <a:latin typeface="Helvetica Neue Light" panose="02000403000000020004" pitchFamily="2" charset="0"/>
                <a:ea typeface="Helvetica Neue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CB71A7F-8B2C-9D84-6D56-F9E6AB5D0955}"/>
              </a:ext>
            </a:extLst>
          </p:cNvPr>
          <p:cNvSpPr>
            <a:spLocks noGrp="1"/>
          </p:cNvSpPr>
          <p:nvPr>
            <p:ph type="sldNum" sz="quarter" idx="4"/>
          </p:nvPr>
        </p:nvSpPr>
        <p:spPr>
          <a:xfrm>
            <a:off x="11338560" y="6405298"/>
            <a:ext cx="498806" cy="269738"/>
          </a:xfrm>
          <a:prstGeom prst="rect">
            <a:avLst/>
          </a:prstGeom>
        </p:spPr>
        <p:txBody>
          <a:bodyPr vert="horz" lIns="91440" tIns="45720" rIns="91440" bIns="45720" rtlCol="0" anchor="ctr"/>
          <a:lstStyle>
            <a:lvl1pPr algn="r">
              <a:defRPr sz="80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72410227-0A74-4DD0-97A1-EFCFB8B7378B}" type="slidenum">
              <a:rPr lang="en-US" smtClean="0"/>
              <a:pPr/>
              <a:t>‹#›</a:t>
            </a:fld>
            <a:endParaRPr lang="en-US" dirty="0"/>
          </a:p>
        </p:txBody>
      </p:sp>
      <p:sp>
        <p:nvSpPr>
          <p:cNvPr id="8" name="Text Placeholder 2">
            <a:extLst>
              <a:ext uri="{FF2B5EF4-FFF2-40B4-BE49-F238E27FC236}">
                <a16:creationId xmlns:a16="http://schemas.microsoft.com/office/drawing/2014/main" id="{A41ACCDF-469A-5AF1-95B4-166FE09C88C6}"/>
              </a:ext>
            </a:extLst>
          </p:cNvPr>
          <p:cNvSpPr>
            <a:spLocks noGrp="1"/>
          </p:cNvSpPr>
          <p:nvPr>
            <p:ph idx="10" hasCustomPrompt="1"/>
          </p:nvPr>
        </p:nvSpPr>
        <p:spPr>
          <a:xfrm>
            <a:off x="383190" y="1089887"/>
            <a:ext cx="11375814" cy="685995"/>
          </a:xfrm>
          <a:prstGeom prst="rect">
            <a:avLst/>
          </a:prstGeom>
        </p:spPr>
        <p:txBody>
          <a:bodyPr vert="horz" lIns="91440" tIns="45720" rIns="91440" bIns="45720" rtlCol="0">
            <a:noAutofit/>
          </a:bodyPr>
          <a:lstStyle>
            <a:lvl1pPr marL="0" indent="0">
              <a:lnSpc>
                <a:spcPct val="100000"/>
              </a:lnSpc>
              <a:spcBef>
                <a:spcPts val="0"/>
              </a:spcBef>
              <a:spcAft>
                <a:spcPts val="600"/>
              </a:spcAft>
              <a:buNone/>
              <a:defRPr sz="1400" b="0" i="0" spc="20" baseline="0">
                <a:latin typeface="Helvetica Neue Thin" panose="020B0403020202020204" pitchFamily="34" charset="0"/>
                <a:ea typeface="Helvetica Neue Thin" panose="020B0403020202020204" pitchFamily="34" charset="0"/>
              </a:defRPr>
            </a:lvl1pPr>
          </a:lstStyle>
          <a:p>
            <a:pPr lvl="0"/>
            <a:r>
              <a:rPr lang="en-US"/>
              <a:t>Enter super long subtitle here</a:t>
            </a:r>
          </a:p>
          <a:p>
            <a:pPr marL="0" marR="0" lvl="0" indent="0" algn="l" defTabSz="914400" rtl="0" eaLnBrk="1" fontAlgn="auto" latinLnBrk="0" hangingPunct="1">
              <a:lnSpc>
                <a:spcPct val="100000"/>
              </a:lnSpc>
              <a:spcBef>
                <a:spcPct val="20000"/>
              </a:spcBef>
              <a:spcAft>
                <a:spcPts val="0"/>
              </a:spcAft>
              <a:buClr>
                <a:srgbClr val="39BA56"/>
              </a:buClr>
              <a:buSzPct val="100000"/>
              <a:buFont typeface="Arial" pitchFamily="34" charset="0"/>
              <a:buNone/>
              <a:tabLst/>
              <a:defRPr/>
            </a:pPr>
            <a:r>
              <a:rPr lang="en-US"/>
              <a:t>Enter super long subtitle here</a:t>
            </a:r>
          </a:p>
        </p:txBody>
      </p:sp>
    </p:spTree>
    <p:extLst>
      <p:ext uri="{BB962C8B-B14F-4D97-AF65-F5344CB8AC3E}">
        <p14:creationId xmlns:p14="http://schemas.microsoft.com/office/powerpoint/2010/main" val="33679408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5761" y="2276856"/>
            <a:ext cx="6630463" cy="2218944"/>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65760" y="4654296"/>
            <a:ext cx="5598478" cy="451104"/>
          </a:xfrm>
        </p:spPr>
        <p:txBody>
          <a:bodyPr>
            <a:noAutofit/>
          </a:bodyPr>
          <a:lstStyle>
            <a:lvl1pPr marL="0" indent="0" algn="l">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212" indent="0" algn="ctr">
              <a:buNone/>
              <a:defRPr sz="2000"/>
            </a:lvl2pPr>
            <a:lvl3pPr marL="914423" indent="0" algn="ctr">
              <a:buNone/>
              <a:defRPr sz="1800"/>
            </a:lvl3pPr>
            <a:lvl4pPr marL="1371635" indent="0" algn="ctr">
              <a:buNone/>
              <a:defRPr sz="1600"/>
            </a:lvl4pPr>
            <a:lvl5pPr marL="1828845" indent="0" algn="ctr">
              <a:buNone/>
              <a:defRPr sz="1600"/>
            </a:lvl5pPr>
            <a:lvl6pPr marL="2286058"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65760" y="5071606"/>
            <a:ext cx="5598479"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fld id="{1EF9819B-D960-4C8D-8FBF-E3414B3ABB68}" type="datetimeFigureOut">
              <a:rPr lang="en-IN" smtClean="0"/>
              <a:t>28-05-2024</a:t>
            </a:fld>
            <a:endParaRPr lang="en-IN" dirty="0"/>
          </a:p>
        </p:txBody>
      </p:sp>
      <p:sp>
        <p:nvSpPr>
          <p:cNvPr id="8" name="TextBox 7"/>
          <p:cNvSpPr txBox="1"/>
          <p:nvPr/>
        </p:nvSpPr>
        <p:spPr>
          <a:xfrm>
            <a:off x="381000" y="6323113"/>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Arial" panose="020B0604020202020204" pitchFamily="34" charset="0"/>
                <a:cs typeface="Arial" panose="020B0604020202020204" pitchFamily="34" charset="0"/>
              </a:rPr>
              <a:t>©2024</a:t>
            </a:r>
            <a:r>
              <a:rPr lang="en-US" sz="1000" b="0" i="0" baseline="0" dirty="0">
                <a:solidFill>
                  <a:schemeClr val="tx2"/>
                </a:solidFill>
                <a:latin typeface="Arial" panose="020B0604020202020204" pitchFamily="34" charset="0"/>
                <a:cs typeface="Arial" panose="020B0604020202020204" pitchFamily="34" charset="0"/>
              </a:rPr>
              <a:t> Brillio  |  Proprietary &amp; Confidential</a:t>
            </a:r>
            <a:endParaRPr lang="en-US" sz="1000" b="0" i="0"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3405" y="381001"/>
            <a:ext cx="1691640" cy="714613"/>
          </a:xfrm>
          <a:prstGeom prst="rect">
            <a:avLst/>
          </a:prstGeom>
        </p:spPr>
      </p:pic>
    </p:spTree>
    <p:extLst>
      <p:ext uri="{BB962C8B-B14F-4D97-AF65-F5344CB8AC3E}">
        <p14:creationId xmlns:p14="http://schemas.microsoft.com/office/powerpoint/2010/main" val="3861984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B46D5EA-C380-41B9-A8DE-1B107D9B4863}"/>
              </a:ext>
            </a:extLst>
          </p:cNvPr>
          <p:cNvCxnSpPr>
            <a:cxnSpLocks/>
          </p:cNvCxnSpPr>
          <p:nvPr userDrawn="1"/>
        </p:nvCxnSpPr>
        <p:spPr>
          <a:xfrm>
            <a:off x="0" y="62975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6"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Forward or Next 26">
            <a:hlinkClick r:id="" action="ppaction://hlinkshowjump?jump=nextslide" highlightClick="1"/>
            <a:extLst>
              <a:ext uri="{FF2B5EF4-FFF2-40B4-BE49-F238E27FC236}">
                <a16:creationId xmlns:a16="http://schemas.microsoft.com/office/drawing/2014/main" id="{7A04BD70-6434-4D97-B88E-7C595314B196}"/>
              </a:ext>
            </a:extLst>
          </p:cNvPr>
          <p:cNvSpPr/>
          <p:nvPr userDrawn="1"/>
        </p:nvSpPr>
        <p:spPr>
          <a:xfrm>
            <a:off x="11799046" y="71227"/>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Action Button: Back or Previous 27">
            <a:hlinkClick r:id="" action="ppaction://hlinkshowjump?jump=previousslide" highlightClick="1"/>
            <a:extLst>
              <a:ext uri="{FF2B5EF4-FFF2-40B4-BE49-F238E27FC236}">
                <a16:creationId xmlns:a16="http://schemas.microsoft.com/office/drawing/2014/main" id="{34EA9CD8-C2EF-4C9B-BB3D-1E6BA08ADB0B}"/>
              </a:ext>
            </a:extLst>
          </p:cNvPr>
          <p:cNvSpPr/>
          <p:nvPr userDrawn="1"/>
        </p:nvSpPr>
        <p:spPr>
          <a:xfrm>
            <a:off x="11020553" y="110047"/>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1799062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9"/>
            <a:ext cx="11460480" cy="4203827"/>
          </a:xfrm>
        </p:spPr>
        <p:txBody>
          <a:bodyPr>
            <a:noAutofit/>
          </a:bodyPr>
          <a:lstStyle>
            <a:lvl1pPr marL="345965" indent="-342917" defTabSz="914423">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619" indent="-342917">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702"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307">
              <a:defRPr sz="1867"/>
            </a:lvl6pPr>
            <a:lvl7pPr marL="463307" indent="-228605">
              <a:defRPr sz="1867"/>
            </a:lvl7pPr>
            <a:lvl8pPr marL="463307">
              <a:defRPr sz="1867"/>
            </a:lvl8pPr>
            <a:lvl9pPr marL="463307" indent="-228605">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7"/>
            <a:ext cx="1969452" cy="280563"/>
          </a:xfrm>
        </p:spPr>
        <p:txBody>
          <a:bodyPr/>
          <a:lstStyle/>
          <a:p>
            <a:fld id="{3524B939-EC2F-49C0-A963-D2906BF63152}" type="slidenum">
              <a:rPr lang="en-IN" smtClean="0"/>
              <a:t>‹#›</a:t>
            </a:fld>
            <a:endParaRPr lang="en-IN" dirty="0"/>
          </a:p>
        </p:txBody>
      </p:sp>
    </p:spTree>
    <p:extLst>
      <p:ext uri="{BB962C8B-B14F-4D97-AF65-F5344CB8AC3E}">
        <p14:creationId xmlns:p14="http://schemas.microsoft.com/office/powerpoint/2010/main" val="10196352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1" y="381001"/>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Tree>
    <p:extLst>
      <p:ext uri="{BB962C8B-B14F-4D97-AF65-F5344CB8AC3E}">
        <p14:creationId xmlns:p14="http://schemas.microsoft.com/office/powerpoint/2010/main" val="37829276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1" y="2029922"/>
            <a:ext cx="9887803" cy="3621577"/>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p:nvCxnSpPr>
        <p:spPr>
          <a:xfrm>
            <a:off x="1125941"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1"/>
            <a:ext cx="1121928" cy="475499"/>
          </a:xfrm>
          <a:prstGeom prst="rect">
            <a:avLst/>
          </a:prstGeom>
        </p:spPr>
      </p:pic>
    </p:spTree>
    <p:extLst>
      <p:ext uri="{BB962C8B-B14F-4D97-AF65-F5344CB8AC3E}">
        <p14:creationId xmlns:p14="http://schemas.microsoft.com/office/powerpoint/2010/main" val="3962085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1"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6083781"/>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9"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1013999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6" y="381001"/>
            <a:ext cx="5072513" cy="5349875"/>
          </a:xfrm>
        </p:spPr>
        <p:txBody>
          <a:bodyPr lIns="0" tIns="0" rIns="457200" bIns="0"/>
          <a:lstStyle>
            <a:lvl1pPr marL="9526" indent="0">
              <a:buNone/>
              <a:tabLst/>
              <a:defRPr sz="2400" b="1" baseline="0">
                <a:solidFill>
                  <a:srgbClr val="2CC84D"/>
                </a:solidFill>
              </a:defRPr>
            </a:lvl1pPr>
            <a:lvl2pPr marL="9526" indent="0">
              <a:buNone/>
              <a:tabLst/>
              <a:defRPr sz="2400" baseline="0">
                <a:solidFill>
                  <a:schemeClr val="bg1"/>
                </a:solidFill>
              </a:defRPr>
            </a:lvl2pPr>
            <a:lvl3pPr marL="9526" indent="0">
              <a:buNone/>
              <a:tabLst/>
              <a:defRPr sz="2400" baseline="0">
                <a:solidFill>
                  <a:schemeClr val="bg1"/>
                </a:solidFill>
              </a:defRPr>
            </a:lvl3pPr>
            <a:lvl4pPr marL="9526" indent="0">
              <a:buNone/>
              <a:tabLst/>
              <a:defRPr sz="2400" baseline="0">
                <a:solidFill>
                  <a:schemeClr val="bg1"/>
                </a:solidFill>
              </a:defRPr>
            </a:lvl4pPr>
            <a:lvl5pPr marL="9526"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6083781"/>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9"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353305532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2290909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Brillio_Text slide_2-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1"/>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34CB5D87-9C63-F742-8789-467D066A468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0" name="Slide Number Placeholder 10">
            <a:extLst>
              <a:ext uri="{FF2B5EF4-FFF2-40B4-BE49-F238E27FC236}">
                <a16:creationId xmlns:a16="http://schemas.microsoft.com/office/drawing/2014/main" id="{0A7CBB16-E582-0C40-AE06-BA402F61B924}"/>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12" name="Straight Connector 11">
            <a:extLst>
              <a:ext uri="{FF2B5EF4-FFF2-40B4-BE49-F238E27FC236}">
                <a16:creationId xmlns:a16="http://schemas.microsoft.com/office/drawing/2014/main" id="{ECA16358-F534-8F44-9052-ED8F6243B021}"/>
              </a:ext>
            </a:extLst>
          </p:cNvPr>
          <p:cNvCxnSpPr/>
          <p:nvPr/>
        </p:nvCxnSpPr>
        <p:spPr>
          <a:xfrm>
            <a:off x="6096000"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503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Brillio_Text slide_2-Column: 1/3, 2/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1" y="1524001"/>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1"/>
            <a:ext cx="755269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0CB1FD68-14F9-FE47-BF6A-F5E2D40B20D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1" name="Slide Number Placeholder 10">
            <a:extLst>
              <a:ext uri="{FF2B5EF4-FFF2-40B4-BE49-F238E27FC236}">
                <a16:creationId xmlns:a16="http://schemas.microsoft.com/office/drawing/2014/main" id="{F00C1D94-4F81-1546-B652-53D50C45A20D}"/>
              </a:ext>
            </a:extLst>
          </p:cNvPr>
          <p:cNvSpPr>
            <a:spLocks noGrp="1"/>
          </p:cNvSpPr>
          <p:nvPr>
            <p:ph type="sldNum" sz="quarter" idx="4"/>
          </p:nvPr>
        </p:nvSpPr>
        <p:spPr>
          <a:xfrm>
            <a:off x="9856789" y="6212313"/>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12" name="Straight Connector 11">
            <a:extLst>
              <a:ext uri="{FF2B5EF4-FFF2-40B4-BE49-F238E27FC236}">
                <a16:creationId xmlns:a16="http://schemas.microsoft.com/office/drawing/2014/main" id="{E086B0DF-D1AA-9E44-A17A-5AC6AEECFE14}"/>
              </a:ext>
            </a:extLst>
          </p:cNvPr>
          <p:cNvCxnSpPr/>
          <p:nvPr/>
        </p:nvCxnSpPr>
        <p:spPr>
          <a:xfrm>
            <a:off x="4157331"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238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Brillio_Text slide_2-Column: 2/3, 1/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753364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5" y="1524001"/>
            <a:ext cx="368236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7248002A-364A-3C41-B621-7CFA698732E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0" name="Slide Number Placeholder 10">
            <a:extLst>
              <a:ext uri="{FF2B5EF4-FFF2-40B4-BE49-F238E27FC236}">
                <a16:creationId xmlns:a16="http://schemas.microsoft.com/office/drawing/2014/main" id="{D7B71F9E-FFDF-D64D-A048-B3B4C35F9B23}"/>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12" name="Straight Connector 11">
            <a:extLst>
              <a:ext uri="{FF2B5EF4-FFF2-40B4-BE49-F238E27FC236}">
                <a16:creationId xmlns:a16="http://schemas.microsoft.com/office/drawing/2014/main" id="{99C4DDD6-1D90-E948-A659-5FF6322AFAB6}"/>
              </a:ext>
            </a:extLst>
          </p:cNvPr>
          <p:cNvCxnSpPr/>
          <p:nvPr/>
        </p:nvCxnSpPr>
        <p:spPr>
          <a:xfrm>
            <a:off x="8027582"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90812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Brillio_Text slide_3-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1"/>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1"/>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888F6ED4-3138-304A-80F6-0C7849857F3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1" name="Slide Number Placeholder 10">
            <a:extLst>
              <a:ext uri="{FF2B5EF4-FFF2-40B4-BE49-F238E27FC236}">
                <a16:creationId xmlns:a16="http://schemas.microsoft.com/office/drawing/2014/main" id="{31DBF3D1-5D71-B84B-930F-EE2A488D3BA4}"/>
              </a:ext>
            </a:extLst>
          </p:cNvPr>
          <p:cNvSpPr>
            <a:spLocks noGrp="1"/>
          </p:cNvSpPr>
          <p:nvPr>
            <p:ph type="sldNum" sz="quarter" idx="4"/>
          </p:nvPr>
        </p:nvSpPr>
        <p:spPr>
          <a:xfrm>
            <a:off x="9856789" y="6212313"/>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13" name="Straight Connector 12">
            <a:extLst>
              <a:ext uri="{FF2B5EF4-FFF2-40B4-BE49-F238E27FC236}">
                <a16:creationId xmlns:a16="http://schemas.microsoft.com/office/drawing/2014/main" id="{91663619-FBBC-D442-AFAB-520DE097918D}"/>
              </a:ext>
            </a:extLst>
          </p:cNvPr>
          <p:cNvCxnSpPr/>
          <p:nvPr/>
        </p:nvCxnSpPr>
        <p:spPr>
          <a:xfrm>
            <a:off x="4157331"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9ADF1C-4CF6-2541-995D-FB35856D1159}"/>
              </a:ext>
            </a:extLst>
          </p:cNvPr>
          <p:cNvCxnSpPr/>
          <p:nvPr/>
        </p:nvCxnSpPr>
        <p:spPr>
          <a:xfrm>
            <a:off x="8027582"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44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B46D5EA-C380-41B9-A8DE-1B107D9B4863}"/>
              </a:ext>
            </a:extLst>
          </p:cNvPr>
          <p:cNvCxnSpPr>
            <a:cxnSpLocks/>
          </p:cNvCxnSpPr>
          <p:nvPr userDrawn="1"/>
        </p:nvCxnSpPr>
        <p:spPr>
          <a:xfrm>
            <a:off x="0" y="62975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6"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 name="Text Placeholder 2">
            <a:extLst>
              <a:ext uri="{FF2B5EF4-FFF2-40B4-BE49-F238E27FC236}">
                <a16:creationId xmlns:a16="http://schemas.microsoft.com/office/drawing/2014/main" id="{7F821F01-3422-422B-BB80-A117C5A0BBBA}"/>
              </a:ext>
            </a:extLst>
          </p:cNvPr>
          <p:cNvSpPr>
            <a:spLocks noGrp="1"/>
          </p:cNvSpPr>
          <p:nvPr>
            <p:ph type="body" sz="quarter" idx="10" hasCustomPrompt="1"/>
          </p:nvPr>
        </p:nvSpPr>
        <p:spPr>
          <a:xfrm>
            <a:off x="842963" y="677647"/>
            <a:ext cx="7222332" cy="185738"/>
          </a:xfrm>
          <a:prstGeom prst="rect">
            <a:avLst/>
          </a:prstGeom>
        </p:spPr>
        <p:txBody>
          <a:bodyPr anchor="ctr"/>
          <a:lstStyle>
            <a:lvl1pPr marL="0" indent="0">
              <a:buNone/>
              <a:defRPr sz="1200" cap="all" spc="300" baseline="0">
                <a:solidFill>
                  <a:schemeClr val="tx1">
                    <a:lumMod val="75000"/>
                    <a:lumOff val="25000"/>
                  </a:schemeClr>
                </a:solidFill>
                <a:latin typeface="+mj-lt"/>
              </a:defRPr>
            </a:lvl1pPr>
            <a:lvl2pPr marL="228600" indent="0">
              <a:buNone/>
              <a:defRPr cap="all" baseline="0">
                <a:solidFill>
                  <a:schemeClr val="tx1">
                    <a:lumMod val="75000"/>
                    <a:lumOff val="25000"/>
                  </a:schemeClr>
                </a:solidFill>
                <a:latin typeface="+mj-lt"/>
              </a:defRPr>
            </a:lvl2pPr>
            <a:lvl3pPr marL="457200" indent="0">
              <a:buNone/>
              <a:defRPr cap="all" baseline="0">
                <a:solidFill>
                  <a:schemeClr val="tx1">
                    <a:lumMod val="75000"/>
                    <a:lumOff val="25000"/>
                  </a:schemeClr>
                </a:solidFill>
                <a:latin typeface="+mj-lt"/>
              </a:defRPr>
            </a:lvl3pPr>
            <a:lvl4pPr marL="685800" indent="0">
              <a:buNone/>
              <a:defRPr cap="all" baseline="0">
                <a:solidFill>
                  <a:schemeClr val="tx1">
                    <a:lumMod val="75000"/>
                    <a:lumOff val="25000"/>
                  </a:schemeClr>
                </a:solidFill>
                <a:latin typeface="+mj-lt"/>
              </a:defRPr>
            </a:lvl4pPr>
            <a:lvl5pPr marL="914400" indent="0">
              <a:buNone/>
              <a:defRPr cap="all" baseline="0">
                <a:solidFill>
                  <a:schemeClr val="tx1">
                    <a:lumMod val="75000"/>
                    <a:lumOff val="25000"/>
                  </a:schemeClr>
                </a:solidFill>
                <a:latin typeface="+mj-lt"/>
              </a:defRPr>
            </a:lvl5pPr>
          </a:lstStyle>
          <a:p>
            <a:pPr lvl="0"/>
            <a:r>
              <a:rPr lang="en-US"/>
              <a:t>CLICK HERE TO EDIT SUBTITLES</a:t>
            </a:r>
            <a:endParaRPr lang="en-IN"/>
          </a:p>
        </p:txBody>
      </p:sp>
      <p:pic>
        <p:nvPicPr>
          <p:cNvPr id="2" name="Picture 2" descr="Brillio - Wikipedia">
            <a:extLst>
              <a:ext uri="{FF2B5EF4-FFF2-40B4-BE49-F238E27FC236}">
                <a16:creationId xmlns:a16="http://schemas.microsoft.com/office/drawing/2014/main" id="{BFFFE76F-4621-4269-A981-C98F1EEA1726}"/>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Forward or Next 26">
            <a:hlinkClick r:id="" action="ppaction://hlinkshowjump?jump=nextslide" highlightClick="1"/>
            <a:extLst>
              <a:ext uri="{FF2B5EF4-FFF2-40B4-BE49-F238E27FC236}">
                <a16:creationId xmlns:a16="http://schemas.microsoft.com/office/drawing/2014/main" id="{6BEEA153-4FE4-40BA-8FB4-F30B8F9B2C13}"/>
              </a:ext>
            </a:extLst>
          </p:cNvPr>
          <p:cNvSpPr/>
          <p:nvPr userDrawn="1"/>
        </p:nvSpPr>
        <p:spPr>
          <a:xfrm>
            <a:off x="11799046" y="71227"/>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Action Button: Back or Previous 27">
            <a:hlinkClick r:id="" action="ppaction://hlinkshowjump?jump=previousslide" highlightClick="1"/>
            <a:extLst>
              <a:ext uri="{FF2B5EF4-FFF2-40B4-BE49-F238E27FC236}">
                <a16:creationId xmlns:a16="http://schemas.microsoft.com/office/drawing/2014/main" id="{587C9705-3A74-4BA8-8608-4E4932855537}"/>
              </a:ext>
            </a:extLst>
          </p:cNvPr>
          <p:cNvSpPr/>
          <p:nvPr userDrawn="1"/>
        </p:nvSpPr>
        <p:spPr>
          <a:xfrm>
            <a:off x="11020553" y="110047"/>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7306540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Brillio_Text slide_4-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1"/>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1"/>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1"/>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icon&#10;&#10;Description automatically generated">
            <a:extLst>
              <a:ext uri="{FF2B5EF4-FFF2-40B4-BE49-F238E27FC236}">
                <a16:creationId xmlns:a16="http://schemas.microsoft.com/office/drawing/2014/main" id="{A740E73F-1776-4C42-ABED-B51FA3ADEF8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2" name="Slide Number Placeholder 10">
            <a:extLst>
              <a:ext uri="{FF2B5EF4-FFF2-40B4-BE49-F238E27FC236}">
                <a16:creationId xmlns:a16="http://schemas.microsoft.com/office/drawing/2014/main" id="{79DFD098-5171-5747-8B63-78DD1B299910}"/>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13" name="Straight Connector 12">
            <a:extLst>
              <a:ext uri="{FF2B5EF4-FFF2-40B4-BE49-F238E27FC236}">
                <a16:creationId xmlns:a16="http://schemas.microsoft.com/office/drawing/2014/main" id="{8E7C3C1B-E5B5-2548-84A8-5032EB1432DE}"/>
              </a:ext>
            </a:extLst>
          </p:cNvPr>
          <p:cNvCxnSpPr/>
          <p:nvPr/>
        </p:nvCxnSpPr>
        <p:spPr>
          <a:xfrm>
            <a:off x="3179136"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7CE440-FE24-9147-8F23-C62C05699004}"/>
              </a:ext>
            </a:extLst>
          </p:cNvPr>
          <p:cNvCxnSpPr/>
          <p:nvPr/>
        </p:nvCxnSpPr>
        <p:spPr>
          <a:xfrm>
            <a:off x="6096000"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97C0AC-8F24-1D4A-8770-9249F659CD0F}"/>
              </a:ext>
            </a:extLst>
          </p:cNvPr>
          <p:cNvCxnSpPr/>
          <p:nvPr/>
        </p:nvCxnSpPr>
        <p:spPr>
          <a:xfrm>
            <a:off x="9030586" y="1573214"/>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8717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2"/>
                </a:solidFill>
                <a:latin typeface="Arial" panose="020B0604020202020204" pitchFamily="34" charset="0"/>
                <a:ea typeface="+mn-ea"/>
                <a:cs typeface="Arial" panose="020B0604020202020204" pitchFamily="34" charset="0"/>
              </a:defRPr>
            </a:lvl1pPr>
          </a:lstStyle>
          <a:p>
            <a:fld id="{3524B939-EC2F-49C0-A963-D2906BF63152}" type="slidenum">
              <a:rPr lang="en-IN" smtClean="0"/>
              <a:pPr/>
              <a:t>‹#›</a:t>
            </a:fld>
            <a:endParaRPr lang="en-IN" dirty="0"/>
          </a:p>
        </p:txBody>
      </p:sp>
      <p:pic>
        <p:nvPicPr>
          <p:cNvPr id="6" name="Picture 5" descr="A picture containing icon&#10;&#10;Description automatically generated">
            <a:extLst>
              <a:ext uri="{FF2B5EF4-FFF2-40B4-BE49-F238E27FC236}">
                <a16:creationId xmlns:a16="http://schemas.microsoft.com/office/drawing/2014/main" id="{827BD011-C48F-B744-E699-F44FFFF80EE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041" y="6213680"/>
            <a:ext cx="818109" cy="345600"/>
          </a:xfrm>
          <a:prstGeom prst="rect">
            <a:avLst/>
          </a:prstGeom>
        </p:spPr>
      </p:pic>
    </p:spTree>
    <p:extLst>
      <p:ext uri="{BB962C8B-B14F-4D97-AF65-F5344CB8AC3E}">
        <p14:creationId xmlns:p14="http://schemas.microsoft.com/office/powerpoint/2010/main" val="5110844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2851F077-B501-4F4A-9865-7723A0CE217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856789" y="6212313"/>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28792844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9"/>
            <a:ext cx="11460480" cy="4203827"/>
          </a:xfrm>
        </p:spPr>
        <p:txBody>
          <a:bodyPr>
            <a:noAutofit/>
          </a:bodyPr>
          <a:lstStyle>
            <a:lvl1pPr marL="345965" indent="-342917" defTabSz="914423">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619" indent="-342917">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702"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307">
              <a:defRPr sz="1867"/>
            </a:lvl6pPr>
            <a:lvl7pPr marL="463307" indent="-228605">
              <a:defRPr sz="1867"/>
            </a:lvl7pPr>
            <a:lvl8pPr marL="463307">
              <a:defRPr sz="1867"/>
            </a:lvl8pPr>
            <a:lvl9pPr marL="463307" indent="-228605">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7"/>
            <a:ext cx="1969452" cy="280563"/>
          </a:xfrm>
        </p:spPr>
        <p:txBody>
          <a:bodyPr/>
          <a:lstStyle/>
          <a:p>
            <a:fld id="{3524B939-EC2F-49C0-A963-D2906BF63152}" type="slidenum">
              <a:rPr lang="en-IN" smtClean="0"/>
              <a:t>‹#›</a:t>
            </a:fld>
            <a:endParaRPr lang="en-IN" dirty="0"/>
          </a:p>
        </p:txBody>
      </p:sp>
    </p:spTree>
    <p:extLst>
      <p:ext uri="{BB962C8B-B14F-4D97-AF65-F5344CB8AC3E}">
        <p14:creationId xmlns:p14="http://schemas.microsoft.com/office/powerpoint/2010/main" val="41291588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1" y="381001"/>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Tree>
    <p:extLst>
      <p:ext uri="{BB962C8B-B14F-4D97-AF65-F5344CB8AC3E}">
        <p14:creationId xmlns:p14="http://schemas.microsoft.com/office/powerpoint/2010/main" val="2841238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1"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p:nvCxnSpPr>
        <p:spPr>
          <a:xfrm>
            <a:off x="1125941"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1"/>
            <a:ext cx="1121928" cy="475499"/>
          </a:xfrm>
          <a:prstGeom prst="rect">
            <a:avLst/>
          </a:prstGeom>
        </p:spPr>
      </p:pic>
    </p:spTree>
    <p:extLst>
      <p:ext uri="{BB962C8B-B14F-4D97-AF65-F5344CB8AC3E}">
        <p14:creationId xmlns:p14="http://schemas.microsoft.com/office/powerpoint/2010/main" val="13321221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1"/>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4"/>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4492036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Brillio_Agenda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9"/>
            <a:ext cx="11460480" cy="4203827"/>
          </a:xfrm>
        </p:spPr>
        <p:txBody>
          <a:bodyPr>
            <a:noAutofit/>
          </a:bodyPr>
          <a:lstStyle>
            <a:lvl1pPr marL="345965" indent="-342917" defTabSz="914423">
              <a:lnSpc>
                <a:spcPts val="2100"/>
              </a:lnSpc>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1pPr>
            <a:lvl2pPr marL="577619" indent="-342917">
              <a:lnSpc>
                <a:spcPts val="2100"/>
              </a:lnSpc>
              <a:spcBef>
                <a:spcPts val="400"/>
              </a:spcBef>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2pPr>
            <a:lvl3pPr marL="234702"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3pPr>
            <a:lvl4pPr marL="234702"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4pPr>
            <a:lvl5pPr marL="234702" indent="0" algn="l">
              <a:lnSpc>
                <a:spcPts val="2100"/>
              </a:lnSpc>
              <a:spcAft>
                <a:spcPts val="600"/>
              </a:spcAft>
              <a:buFont typeface="+mj-lt"/>
              <a:buNone/>
              <a:defRPr sz="1800" b="0" i="0" baseline="0">
                <a:solidFill>
                  <a:schemeClr val="bg1"/>
                </a:solidFill>
                <a:latin typeface="Arial" panose="020B0604020202020204" pitchFamily="34" charset="0"/>
              </a:defRPr>
            </a:lvl5pPr>
            <a:lvl6pPr marL="463307">
              <a:defRPr sz="1867"/>
            </a:lvl6pPr>
            <a:lvl7pPr marL="463307" indent="-228605">
              <a:defRPr sz="1867"/>
            </a:lvl7pPr>
            <a:lvl8pPr marL="463307">
              <a:defRPr sz="1867"/>
            </a:lvl8pPr>
            <a:lvl9pPr marL="463307" indent="-228605">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A09B600B-361E-8641-95A1-C0996630F85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1"/>
            <a:ext cx="1121928" cy="475499"/>
          </a:xfrm>
          <a:prstGeom prst="rect">
            <a:avLst/>
          </a:prstGeom>
        </p:spPr>
      </p:pic>
      <p:sp>
        <p:nvSpPr>
          <p:cNvPr id="9" name="Slide Number Placeholder 8">
            <a:extLst>
              <a:ext uri="{FF2B5EF4-FFF2-40B4-BE49-F238E27FC236}">
                <a16:creationId xmlns:a16="http://schemas.microsoft.com/office/drawing/2014/main" id="{A685FACF-296F-BA4D-A344-50044DB6C33B}"/>
              </a:ext>
            </a:extLst>
          </p:cNvPr>
          <p:cNvSpPr>
            <a:spLocks noGrp="1"/>
          </p:cNvSpPr>
          <p:nvPr>
            <p:ph type="sldNum" sz="quarter" idx="11"/>
          </p:nvPr>
        </p:nvSpPr>
        <p:spPr/>
        <p:txBody>
          <a:bodyPr/>
          <a:lstStyle/>
          <a:p>
            <a:fld id="{3524B939-EC2F-49C0-A963-D2906BF63152}" type="slidenum">
              <a:rPr lang="en-IN" smtClean="0"/>
              <a:t>‹#›</a:t>
            </a:fld>
            <a:endParaRPr lang="en-IN" dirty="0"/>
          </a:p>
        </p:txBody>
      </p:sp>
    </p:spTree>
    <p:extLst>
      <p:ext uri="{BB962C8B-B14F-4D97-AF65-F5344CB8AC3E}">
        <p14:creationId xmlns:p14="http://schemas.microsoft.com/office/powerpoint/2010/main" val="719316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4"/>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4"/>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IN" dirty="0">
                <a:solidFill>
                  <a:schemeClr val="bg1"/>
                </a:solidFill>
              </a:rPr>
              <a:t>© 2024 Brillio |</a:t>
            </a:r>
            <a:endParaRPr lang="en-US" dirty="0">
              <a:solidFill>
                <a:schemeClr val="bg1"/>
              </a:solidFill>
            </a:endParaRP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51" y="6017337"/>
            <a:ext cx="1481977" cy="810596"/>
          </a:xfrm>
          <a:prstGeom prst="rect">
            <a:avLst/>
          </a:prstGeom>
        </p:spPr>
      </p:pic>
    </p:spTree>
    <p:extLst>
      <p:ext uri="{BB962C8B-B14F-4D97-AF65-F5344CB8AC3E}">
        <p14:creationId xmlns:p14="http://schemas.microsoft.com/office/powerpoint/2010/main" val="14766667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439027" y="1033272"/>
            <a:ext cx="11210160" cy="448056"/>
          </a:xfrm>
        </p:spPr>
        <p:txBody>
          <a:bodyPr>
            <a:noAutofit/>
          </a:bodyPr>
          <a:lstStyle>
            <a:lvl1pPr marL="0" indent="0">
              <a:buNone/>
              <a:defRPr sz="15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649785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BB46D5EA-C380-41B9-A8DE-1B107D9B4863}"/>
              </a:ext>
            </a:extLst>
          </p:cNvPr>
          <p:cNvCxnSpPr>
            <a:cxnSpLocks/>
          </p:cNvCxnSpPr>
          <p:nvPr userDrawn="1"/>
        </p:nvCxnSpPr>
        <p:spPr>
          <a:xfrm>
            <a:off x="0" y="62975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6D8144E-784A-4038-9010-9A672F089B57}"/>
              </a:ext>
            </a:extLst>
          </p:cNvPr>
          <p:cNvSpPr/>
          <p:nvPr userDrawn="1"/>
        </p:nvSpPr>
        <p:spPr>
          <a:xfrm>
            <a:off x="0" y="0"/>
            <a:ext cx="12192000" cy="774516"/>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pic>
        <p:nvPicPr>
          <p:cNvPr id="3" name="Picture 2">
            <a:extLst>
              <a:ext uri="{FF2B5EF4-FFF2-40B4-BE49-F238E27FC236}">
                <a16:creationId xmlns:a16="http://schemas.microsoft.com/office/drawing/2014/main" id="{F3A313D6-E7DA-4741-8E39-13D581993CA1}"/>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56568" y="207702"/>
            <a:ext cx="852895" cy="3591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CB305DB1-FE08-4E9A-BF9D-B5EABC30C436}"/>
              </a:ext>
            </a:extLst>
          </p:cNvPr>
          <p:cNvSpPr txBox="1">
            <a:spLocks/>
          </p:cNvSpPr>
          <p:nvPr userDrawn="1"/>
        </p:nvSpPr>
        <p:spPr>
          <a:xfrm>
            <a:off x="11526449" y="126797"/>
            <a:ext cx="123747" cy="291381"/>
          </a:xfrm>
          <a:prstGeom prst="rect">
            <a:avLst/>
          </a:prstGeom>
          <a:ln>
            <a:noFill/>
          </a:ln>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Oval 8">
            <a:extLst>
              <a:ext uri="{FF2B5EF4-FFF2-40B4-BE49-F238E27FC236}">
                <a16:creationId xmlns:a16="http://schemas.microsoft.com/office/drawing/2014/main" id="{5DBE542F-6979-4EC9-AAB6-76CE0F11DB8E}"/>
              </a:ext>
            </a:extLst>
          </p:cNvPr>
          <p:cNvSpPr/>
          <p:nvPr userDrawn="1"/>
        </p:nvSpPr>
        <p:spPr>
          <a:xfrm>
            <a:off x="11440456" y="12462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C2C7C5C5-5F38-476C-BB0B-962674C310D7}"/>
              </a:ext>
            </a:extLst>
          </p:cNvPr>
          <p:cNvSpPr/>
          <p:nvPr userDrawn="1"/>
        </p:nvSpPr>
        <p:spPr>
          <a:xfrm>
            <a:off x="11053291" y="12462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9">
            <a:extLst>
              <a:ext uri="{FF2B5EF4-FFF2-40B4-BE49-F238E27FC236}">
                <a16:creationId xmlns:a16="http://schemas.microsoft.com/office/drawing/2014/main" id="{1F1FCAC1-2A31-4FC3-AAB7-9EDEFE5C2F49}"/>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Oval 12">
            <a:extLst>
              <a:ext uri="{FF2B5EF4-FFF2-40B4-BE49-F238E27FC236}">
                <a16:creationId xmlns:a16="http://schemas.microsoft.com/office/drawing/2014/main" id="{37B0B105-E9FA-45A1-9EBF-24F9F348AB5D}"/>
              </a:ext>
            </a:extLst>
          </p:cNvPr>
          <p:cNvSpPr/>
          <p:nvPr userDrawn="1"/>
        </p:nvSpPr>
        <p:spPr>
          <a:xfrm rot="10800000">
            <a:off x="11827620" y="12462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9">
            <a:extLst>
              <a:ext uri="{FF2B5EF4-FFF2-40B4-BE49-F238E27FC236}">
                <a16:creationId xmlns:a16="http://schemas.microsoft.com/office/drawing/2014/main" id="{57FB0AF4-2BF9-47B0-AF94-876965E51DB3}"/>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Title 3">
            <a:extLst>
              <a:ext uri="{FF2B5EF4-FFF2-40B4-BE49-F238E27FC236}">
                <a16:creationId xmlns:a16="http://schemas.microsoft.com/office/drawing/2014/main" id="{7136C6F6-F559-4C5C-A47C-C8AEA095CC94}"/>
              </a:ext>
            </a:extLst>
          </p:cNvPr>
          <p:cNvSpPr>
            <a:spLocks noGrp="1"/>
          </p:cNvSpPr>
          <p:nvPr>
            <p:ph type="title"/>
          </p:nvPr>
        </p:nvSpPr>
        <p:spPr>
          <a:xfrm>
            <a:off x="1325871" y="111735"/>
            <a:ext cx="10515600" cy="549667"/>
          </a:xfrm>
          <a:prstGeom prst="rect">
            <a:avLst/>
          </a:prstGeom>
        </p:spPr>
        <p:txBody>
          <a:bodyPr anchor="ctr"/>
          <a:lstStyle>
            <a:lvl1pPr>
              <a:defRPr lang="en-US" sz="2200" b="1" i="0" kern="1200" cap="all" baseline="0" smtClean="0">
                <a:solidFill>
                  <a:schemeClr val="bg1"/>
                </a:solidFill>
                <a:latin typeface="+mj-lt"/>
                <a:ea typeface="+mj-ea"/>
                <a:cs typeface="+mj-cs"/>
              </a:defRPr>
            </a:lvl1pPr>
          </a:lstStyle>
          <a:p>
            <a:r>
              <a:rPr lang="en-US"/>
              <a:t>Click to edit Master title style</a:t>
            </a:r>
            <a:endParaRPr lang="en-IN"/>
          </a:p>
        </p:txBody>
      </p:sp>
      <p:pic>
        <p:nvPicPr>
          <p:cNvPr id="12" name="Picture 2" descr="Brillio - Wikipedia">
            <a:extLst>
              <a:ext uri="{FF2B5EF4-FFF2-40B4-BE49-F238E27FC236}">
                <a16:creationId xmlns:a16="http://schemas.microsoft.com/office/drawing/2014/main" id="{ACD27944-FF57-4AB6-BC7D-9CF3986DFF05}"/>
              </a:ext>
            </a:extLst>
          </p:cNvPr>
          <p:cNvPicPr>
            <a:picLocks noChangeAspect="1" noChangeArrowheads="1"/>
          </p:cNvPicPr>
          <p:nvPr userDrawn="1"/>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7" name="Action Button: Forward or Next 26">
            <a:hlinkClick r:id="" action="ppaction://hlinkshowjump?jump=nextslide" highlightClick="1"/>
            <a:extLst>
              <a:ext uri="{FF2B5EF4-FFF2-40B4-BE49-F238E27FC236}">
                <a16:creationId xmlns:a16="http://schemas.microsoft.com/office/drawing/2014/main" id="{B27855F6-B2A2-4A23-B361-C3260D91A094}"/>
              </a:ext>
            </a:extLst>
          </p:cNvPr>
          <p:cNvSpPr/>
          <p:nvPr userDrawn="1"/>
        </p:nvSpPr>
        <p:spPr>
          <a:xfrm>
            <a:off x="11799046" y="71227"/>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Action Button: Back or Previous 27">
            <a:hlinkClick r:id="" action="ppaction://hlinkshowjump?jump=previousslide" highlightClick="1"/>
            <a:extLst>
              <a:ext uri="{FF2B5EF4-FFF2-40B4-BE49-F238E27FC236}">
                <a16:creationId xmlns:a16="http://schemas.microsoft.com/office/drawing/2014/main" id="{B09CA181-A741-4FCD-883E-2E9A5A22A486}"/>
              </a:ext>
            </a:extLst>
          </p:cNvPr>
          <p:cNvSpPr/>
          <p:nvPr userDrawn="1"/>
        </p:nvSpPr>
        <p:spPr>
          <a:xfrm>
            <a:off x="11020553" y="110047"/>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7" name="Picture 2" descr="McDonald's Logo | Mcdonald menu, Mcdonalds, Mcdonalds prices">
            <a:extLst>
              <a:ext uri="{FF2B5EF4-FFF2-40B4-BE49-F238E27FC236}">
                <a16:creationId xmlns:a16="http://schemas.microsoft.com/office/drawing/2014/main" id="{911E3C12-C0EE-45FB-86F8-F29C9ED6632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7501" y="6367874"/>
            <a:ext cx="355390" cy="34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6913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3"/>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Arial" panose="020B0604020202020204" pitchFamily="34" charset="0"/>
                <a:cs typeface="Arial" panose="020B0604020202020204" pitchFamily="34" charset="0"/>
              </a:rPr>
              <a:t>©2024</a:t>
            </a:r>
            <a:r>
              <a:rPr lang="en-US" sz="1000" b="0" i="0" baseline="0" dirty="0">
                <a:solidFill>
                  <a:schemeClr val="tx2"/>
                </a:solidFill>
                <a:latin typeface="Arial" panose="020B0604020202020204" pitchFamily="34" charset="0"/>
                <a:cs typeface="Arial" panose="020B0604020202020204" pitchFamily="34" charset="0"/>
              </a:rPr>
              <a:t> Brillio  |  Proprietary &amp; Confidential</a:t>
            </a:r>
            <a:endParaRPr lang="en-US" sz="1000" b="0" i="0"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1"/>
            <a:ext cx="1691640" cy="714613"/>
          </a:xfrm>
          <a:prstGeom prst="rect">
            <a:avLst/>
          </a:prstGeom>
        </p:spPr>
      </p:pic>
      <p:sp>
        <p:nvSpPr>
          <p:cNvPr id="7" name="Title 1">
            <a:extLst>
              <a:ext uri="{FF2B5EF4-FFF2-40B4-BE49-F238E27FC236}">
                <a16:creationId xmlns:a16="http://schemas.microsoft.com/office/drawing/2014/main" id="{954B71F4-B840-9A43-8EEC-1F77A91DE493}"/>
              </a:ext>
            </a:extLst>
          </p:cNvPr>
          <p:cNvSpPr>
            <a:spLocks noGrp="1"/>
          </p:cNvSpPr>
          <p:nvPr>
            <p:ph type="ctrTitle" hasCustomPrompt="1"/>
          </p:nvPr>
        </p:nvSpPr>
        <p:spPr>
          <a:xfrm>
            <a:off x="365760" y="2276857"/>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C439A878-73C7-EB47-A2B4-51DF910E01AD}"/>
              </a:ext>
            </a:extLst>
          </p:cNvPr>
          <p:cNvSpPr>
            <a:spLocks noGrp="1"/>
          </p:cNvSpPr>
          <p:nvPr>
            <p:ph type="subTitle" idx="1"/>
          </p:nvPr>
        </p:nvSpPr>
        <p:spPr>
          <a:xfrm>
            <a:off x="365761"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212" indent="0" algn="ctr">
              <a:buNone/>
              <a:defRPr sz="2000"/>
            </a:lvl2pPr>
            <a:lvl3pPr marL="914423" indent="0" algn="ctr">
              <a:buNone/>
              <a:defRPr sz="1800"/>
            </a:lvl3pPr>
            <a:lvl4pPr marL="1371635" indent="0" algn="ctr">
              <a:buNone/>
              <a:defRPr sz="1600"/>
            </a:lvl4pPr>
            <a:lvl5pPr marL="1828845" indent="0" algn="ctr">
              <a:buNone/>
              <a:defRPr sz="1600"/>
            </a:lvl5pPr>
            <a:lvl6pPr marL="2286058"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D70E704C-CDF3-3845-BFDB-477210C0F60F}"/>
              </a:ext>
            </a:extLst>
          </p:cNvPr>
          <p:cNvSpPr>
            <a:spLocks noGrp="1"/>
          </p:cNvSpPr>
          <p:nvPr>
            <p:ph type="dt" sz="half" idx="10"/>
          </p:nvPr>
        </p:nvSpPr>
        <p:spPr>
          <a:xfrm>
            <a:off x="365760" y="4645614"/>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0661919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3"/>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Arial" panose="020B0604020202020204" pitchFamily="34" charset="0"/>
                <a:cs typeface="Arial" panose="020B0604020202020204" pitchFamily="34" charset="0"/>
              </a:rPr>
              <a:t>©2024</a:t>
            </a:r>
            <a:r>
              <a:rPr lang="en-US" sz="1000" b="0" i="0" baseline="0" dirty="0">
                <a:solidFill>
                  <a:schemeClr val="tx2"/>
                </a:solidFill>
                <a:latin typeface="Arial" panose="020B0604020202020204" pitchFamily="34" charset="0"/>
                <a:cs typeface="Arial" panose="020B0604020202020204" pitchFamily="34" charset="0"/>
              </a:rPr>
              <a:t> Brillio  |  Proprietary &amp; Confidential</a:t>
            </a:r>
            <a:endParaRPr lang="en-US" sz="1000" b="0" i="0"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1"/>
            <a:ext cx="1691640" cy="714613"/>
          </a:xfrm>
          <a:prstGeom prst="rect">
            <a:avLst/>
          </a:prstGeom>
        </p:spPr>
      </p:pic>
      <p:sp>
        <p:nvSpPr>
          <p:cNvPr id="7" name="Title 1">
            <a:extLst>
              <a:ext uri="{FF2B5EF4-FFF2-40B4-BE49-F238E27FC236}">
                <a16:creationId xmlns:a16="http://schemas.microsoft.com/office/drawing/2014/main" id="{98ED0CA7-616B-F142-A0F5-9630FFC6DB84}"/>
              </a:ext>
            </a:extLst>
          </p:cNvPr>
          <p:cNvSpPr>
            <a:spLocks noGrp="1"/>
          </p:cNvSpPr>
          <p:nvPr>
            <p:ph type="ctrTitle" hasCustomPrompt="1"/>
          </p:nvPr>
        </p:nvSpPr>
        <p:spPr>
          <a:xfrm>
            <a:off x="365760" y="2276857"/>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6025DA8A-60C1-8441-A846-0CC434137F15}"/>
              </a:ext>
            </a:extLst>
          </p:cNvPr>
          <p:cNvSpPr>
            <a:spLocks noGrp="1"/>
          </p:cNvSpPr>
          <p:nvPr>
            <p:ph type="subTitle" idx="1"/>
          </p:nvPr>
        </p:nvSpPr>
        <p:spPr>
          <a:xfrm>
            <a:off x="365761"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212" indent="0" algn="ctr">
              <a:buNone/>
              <a:defRPr sz="2000"/>
            </a:lvl2pPr>
            <a:lvl3pPr marL="914423" indent="0" algn="ctr">
              <a:buNone/>
              <a:defRPr sz="1800"/>
            </a:lvl3pPr>
            <a:lvl4pPr marL="1371635" indent="0" algn="ctr">
              <a:buNone/>
              <a:defRPr sz="1600"/>
            </a:lvl4pPr>
            <a:lvl5pPr marL="1828845" indent="0" algn="ctr">
              <a:buNone/>
              <a:defRPr sz="1600"/>
            </a:lvl5pPr>
            <a:lvl6pPr marL="2286058"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9EEA70D8-27BC-5D4A-A41F-62235503A50C}"/>
              </a:ext>
            </a:extLst>
          </p:cNvPr>
          <p:cNvSpPr>
            <a:spLocks noGrp="1"/>
          </p:cNvSpPr>
          <p:nvPr>
            <p:ph type="dt" sz="half" idx="10"/>
          </p:nvPr>
        </p:nvSpPr>
        <p:spPr>
          <a:xfrm>
            <a:off x="365760" y="4645614"/>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046776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9"/>
            <a:ext cx="11460480" cy="4203827"/>
          </a:xfrm>
        </p:spPr>
        <p:txBody>
          <a:bodyPr>
            <a:noAutofit/>
          </a:bodyPr>
          <a:lstStyle>
            <a:lvl1pPr marL="345965" indent="-342917" defTabSz="914423">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619" indent="-342917">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702"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307">
              <a:defRPr sz="1867"/>
            </a:lvl6pPr>
            <a:lvl7pPr marL="463307" indent="-228605">
              <a:defRPr sz="1867"/>
            </a:lvl7pPr>
            <a:lvl8pPr marL="463307">
              <a:defRPr sz="1867"/>
            </a:lvl8pPr>
            <a:lvl9pPr marL="463307" indent="-228605">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7"/>
            <a:ext cx="1969452" cy="280563"/>
          </a:xfrm>
        </p:spPr>
        <p:txBody>
          <a:bodyPr/>
          <a:lstStyle/>
          <a:p>
            <a:r>
              <a:rPr lang="en-US" dirty="0"/>
              <a:t>©2024 Brillio  |  </a:t>
            </a:r>
            <a:fld id="{F1FE5E21-FD07-B44E-90A3-0254BFCDB49A}" type="slidenum">
              <a:rPr smtClean="0"/>
              <a:pPr/>
              <a:t>‹#›</a:t>
            </a:fld>
            <a:endParaRPr dirty="0"/>
          </a:p>
        </p:txBody>
      </p:sp>
      <p:pic>
        <p:nvPicPr>
          <p:cNvPr id="6" name="Picture 5" descr="A picture containing icon&#10;&#10;Description automatically generated">
            <a:extLst>
              <a:ext uri="{FF2B5EF4-FFF2-40B4-BE49-F238E27FC236}">
                <a16:creationId xmlns:a16="http://schemas.microsoft.com/office/drawing/2014/main" id="{E88FFED5-17A2-48FD-90ED-104E963697D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27408344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Brillio_Quot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1" y="2029922"/>
            <a:ext cx="9887803" cy="3621577"/>
          </a:xfrm>
        </p:spPr>
        <p:txBody>
          <a:bodyPr rIns="228600" anchor="t"/>
          <a:lstStyle>
            <a:lvl1pPr>
              <a:defRPr sz="5400" b="0">
                <a:solidFill>
                  <a:schemeClr val="tx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tx2"/>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1"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A742CD26-4E36-4648-B653-B545165C69B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2326162492"/>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1"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9"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pic>
        <p:nvPicPr>
          <p:cNvPr id="7" name="Picture 6" descr="A picture containing icon&#10;&#10;Description automatically generated">
            <a:extLst>
              <a:ext uri="{FF2B5EF4-FFF2-40B4-BE49-F238E27FC236}">
                <a16:creationId xmlns:a16="http://schemas.microsoft.com/office/drawing/2014/main" id="{AF52E734-CF0C-43D4-88D9-31370DEF5AE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32614567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6" y="381001"/>
            <a:ext cx="5072513" cy="5349875"/>
          </a:xfrm>
        </p:spPr>
        <p:txBody>
          <a:bodyPr lIns="0" tIns="0" rIns="457200" bIns="0"/>
          <a:lstStyle>
            <a:lvl1pPr marL="9526" indent="0">
              <a:buNone/>
              <a:tabLst/>
              <a:defRPr sz="2400" b="1" baseline="0">
                <a:solidFill>
                  <a:srgbClr val="2CC84D"/>
                </a:solidFill>
              </a:defRPr>
            </a:lvl1pPr>
            <a:lvl2pPr marL="9526" indent="0">
              <a:buNone/>
              <a:tabLst/>
              <a:defRPr sz="2400" baseline="0">
                <a:solidFill>
                  <a:schemeClr val="bg1"/>
                </a:solidFill>
              </a:defRPr>
            </a:lvl2pPr>
            <a:lvl3pPr marL="9526" indent="0">
              <a:buNone/>
              <a:tabLst/>
              <a:defRPr sz="2400" baseline="0">
                <a:solidFill>
                  <a:schemeClr val="bg1"/>
                </a:solidFill>
              </a:defRPr>
            </a:lvl3pPr>
            <a:lvl4pPr marL="9526" indent="0">
              <a:buNone/>
              <a:tabLst/>
              <a:defRPr sz="2400" baseline="0">
                <a:solidFill>
                  <a:schemeClr val="bg1"/>
                </a:solidFill>
              </a:defRPr>
            </a:lvl4pPr>
            <a:lvl5pPr marL="9526"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9"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pic>
        <p:nvPicPr>
          <p:cNvPr id="6" name="Picture 5" descr="A picture containing icon&#10;&#10;Description automatically generated">
            <a:extLst>
              <a:ext uri="{FF2B5EF4-FFF2-40B4-BE49-F238E27FC236}">
                <a16:creationId xmlns:a16="http://schemas.microsoft.com/office/drawing/2014/main" id="{9DF0E074-861C-4E26-A2B9-FF317B84AD63}"/>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38691738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1"/>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pic>
        <p:nvPicPr>
          <p:cNvPr id="6" name="Picture 5" descr="A picture containing icon&#10;&#10;Description automatically generated">
            <a:extLst>
              <a:ext uri="{FF2B5EF4-FFF2-40B4-BE49-F238E27FC236}">
                <a16:creationId xmlns:a16="http://schemas.microsoft.com/office/drawing/2014/main" id="{567A7EBE-01D2-476E-B945-0D2BBC4CCA5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14771329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1" y="381001"/>
            <a:ext cx="6630463" cy="5349875"/>
          </a:xfrm>
        </p:spPr>
        <p:txBody>
          <a:bodyPr rIns="228600" anchor="ctr"/>
          <a:lstStyle>
            <a:lvl1pPr>
              <a:defRPr sz="5400" b="0">
                <a:solidFill>
                  <a:schemeClr val="bg1"/>
                </a:solidFill>
              </a:defRPr>
            </a:lvl1pPr>
          </a:lstStyle>
          <a:p>
            <a:r>
              <a:rPr lang="en-US"/>
              <a:t>Click to edit Master title style</a:t>
            </a:r>
          </a:p>
        </p:txBody>
      </p:sp>
      <p:pic>
        <p:nvPicPr>
          <p:cNvPr id="4" name="Picture 3" descr="A picture containing icon&#10;&#10;Description automatically generated">
            <a:extLst>
              <a:ext uri="{FF2B5EF4-FFF2-40B4-BE49-F238E27FC236}">
                <a16:creationId xmlns:a16="http://schemas.microsoft.com/office/drawing/2014/main" id="{DC21A935-F615-4AA7-9C6F-E9B3120CF24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12592575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9"/>
            <a:ext cx="11460480" cy="4203827"/>
          </a:xfrm>
        </p:spPr>
        <p:txBody>
          <a:bodyPr>
            <a:noAutofit/>
          </a:bodyPr>
          <a:lstStyle>
            <a:lvl1pPr marL="345965" indent="-342917" defTabSz="914423">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619" indent="-342917">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702"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702"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307">
              <a:defRPr sz="1867"/>
            </a:lvl6pPr>
            <a:lvl7pPr marL="463307" indent="-228605">
              <a:defRPr sz="1867"/>
            </a:lvl7pPr>
            <a:lvl8pPr marL="463307">
              <a:defRPr sz="1867"/>
            </a:lvl8pPr>
            <a:lvl9pPr marL="463307" indent="-228605">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7"/>
            <a:ext cx="1969452" cy="280563"/>
          </a:xfrm>
        </p:spPr>
        <p:txBody>
          <a:bodyPr/>
          <a:lstStyle/>
          <a:p>
            <a:r>
              <a:rPr lang="en-US" dirty="0"/>
              <a:t>©2024 Brillio  |  </a:t>
            </a:r>
            <a:fld id="{F1FE5E21-FD07-B44E-90A3-0254BFCDB49A}" type="slidenum">
              <a:rPr smtClean="0"/>
              <a:pPr/>
              <a:t>‹#›</a:t>
            </a:fld>
            <a:endParaRPr dirty="0"/>
          </a:p>
        </p:txBody>
      </p:sp>
      <p:pic>
        <p:nvPicPr>
          <p:cNvPr id="7" name="Picture 6" descr="A picture containing icon&#10;&#10;Description automatically generated">
            <a:extLst>
              <a:ext uri="{FF2B5EF4-FFF2-40B4-BE49-F238E27FC236}">
                <a16:creationId xmlns:a16="http://schemas.microsoft.com/office/drawing/2014/main" id="{B1FE9049-F236-4693-BE57-F471DCD543E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316531886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1"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1"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icon&#10;&#10;Description automatically generated">
            <a:extLst>
              <a:ext uri="{FF2B5EF4-FFF2-40B4-BE49-F238E27FC236}">
                <a16:creationId xmlns:a16="http://schemas.microsoft.com/office/drawing/2014/main" id="{4590F609-34E7-499C-9A22-B46AF360C2F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183615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6"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Forward or Next 26">
            <a:hlinkClick r:id="" action="ppaction://hlinkshowjump?jump=nextslide" highlightClick="1"/>
            <a:extLst>
              <a:ext uri="{FF2B5EF4-FFF2-40B4-BE49-F238E27FC236}">
                <a16:creationId xmlns:a16="http://schemas.microsoft.com/office/drawing/2014/main" id="{11A69900-5921-46C6-A070-8BF6A1AEA647}"/>
              </a:ext>
            </a:extLst>
          </p:cNvPr>
          <p:cNvSpPr/>
          <p:nvPr userDrawn="1"/>
        </p:nvSpPr>
        <p:spPr>
          <a:xfrm>
            <a:off x="11799046"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Action Button: Back or Previous 27">
            <a:hlinkClick r:id="" action="ppaction://hlinkshowjump?jump=previousslide" highlightClick="1"/>
            <a:extLst>
              <a:ext uri="{FF2B5EF4-FFF2-40B4-BE49-F238E27FC236}">
                <a16:creationId xmlns:a16="http://schemas.microsoft.com/office/drawing/2014/main" id="{AD78444A-11F3-4B4C-A623-AF963CBB57A1}"/>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5" name="Picture 14">
            <a:extLst>
              <a:ext uri="{FF2B5EF4-FFF2-40B4-BE49-F238E27FC236}">
                <a16:creationId xmlns:a16="http://schemas.microsoft.com/office/drawing/2014/main" id="{D92D8E6B-2064-4A66-8093-68703379E8E4}"/>
              </a:ext>
            </a:extLst>
          </p:cNvPr>
          <p:cNvPicPr>
            <a:picLocks noChangeAspect="1"/>
          </p:cNvPicPr>
          <p:nvPr userDrawn="1"/>
        </p:nvPicPr>
        <p:blipFill rotWithShape="1">
          <a:blip r:embed="rId3">
            <a:clrChange>
              <a:clrFrom>
                <a:srgbClr val="FFFFFF"/>
              </a:clrFrom>
              <a:clrTo>
                <a:srgbClr val="FFFFFF">
                  <a:alpha val="0"/>
                </a:srgbClr>
              </a:clrTo>
            </a:clrChange>
          </a:blip>
          <a:srcRect t="30096" b="30383"/>
          <a:stretch/>
        </p:blipFill>
        <p:spPr>
          <a:xfrm>
            <a:off x="124641" y="6424770"/>
            <a:ext cx="738062" cy="291685"/>
          </a:xfrm>
          <a:prstGeom prst="rect">
            <a:avLst/>
          </a:prstGeom>
        </p:spPr>
      </p:pic>
    </p:spTree>
    <p:extLst>
      <p:ext uri="{BB962C8B-B14F-4D97-AF65-F5344CB8AC3E}">
        <p14:creationId xmlns:p14="http://schemas.microsoft.com/office/powerpoint/2010/main" val="26835162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1"/>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3"/>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pic>
        <p:nvPicPr>
          <p:cNvPr id="7" name="Picture 6" descr="A picture containing icon&#10;&#10;Description automatically generated">
            <a:extLst>
              <a:ext uri="{FF2B5EF4-FFF2-40B4-BE49-F238E27FC236}">
                <a16:creationId xmlns:a16="http://schemas.microsoft.com/office/drawing/2014/main" id="{9979B2FD-5818-4FAB-AC37-85AF07027C4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3841983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1" y="381001"/>
            <a:ext cx="6630463" cy="5349875"/>
          </a:xfrm>
        </p:spPr>
        <p:txBody>
          <a:bodyPr rIns="457200" anchor="ctr"/>
          <a:lstStyle>
            <a:lvl1pPr>
              <a:defRPr sz="5400" b="0">
                <a:solidFill>
                  <a:schemeClr val="tx1"/>
                </a:solidFill>
              </a:defRPr>
            </a:lvl1pPr>
          </a:lstStyle>
          <a:p>
            <a:r>
              <a:rPr lang="en-US"/>
              <a:t>Click to edit Master title style</a:t>
            </a:r>
          </a:p>
        </p:txBody>
      </p:sp>
      <p:pic>
        <p:nvPicPr>
          <p:cNvPr id="5" name="Picture 4" descr="A picture containing icon&#10;&#10;Description automatically generated">
            <a:extLst>
              <a:ext uri="{FF2B5EF4-FFF2-40B4-BE49-F238E27FC236}">
                <a16:creationId xmlns:a16="http://schemas.microsoft.com/office/drawing/2014/main" id="{9FE727C3-38D6-4FFC-A216-64DE47B6AC3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374167061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1" y="381001"/>
            <a:ext cx="6630463" cy="5349875"/>
          </a:xfrm>
        </p:spPr>
        <p:txBody>
          <a:bodyPr rIns="457200" anchor="ctr"/>
          <a:lstStyle>
            <a:lvl1pPr>
              <a:defRPr sz="5400" b="0">
                <a:solidFill>
                  <a:schemeClr val="tx1"/>
                </a:solidFill>
              </a:defRPr>
            </a:lvl1pPr>
          </a:lstStyle>
          <a:p>
            <a:r>
              <a:rPr lang="en-US"/>
              <a:t>Click to edit Master title style</a:t>
            </a:r>
          </a:p>
        </p:txBody>
      </p:sp>
      <p:pic>
        <p:nvPicPr>
          <p:cNvPr id="5" name="Picture 4" descr="A picture containing icon&#10;&#10;Description automatically generated">
            <a:extLst>
              <a:ext uri="{FF2B5EF4-FFF2-40B4-BE49-F238E27FC236}">
                <a16:creationId xmlns:a16="http://schemas.microsoft.com/office/drawing/2014/main" id="{B75D102D-FDAA-4115-B849-015A3BBA50D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3" y="6250970"/>
            <a:ext cx="731653" cy="309078"/>
          </a:xfrm>
          <a:prstGeom prst="rect">
            <a:avLst/>
          </a:prstGeom>
        </p:spPr>
      </p:pic>
    </p:spTree>
    <p:extLst>
      <p:ext uri="{BB962C8B-B14F-4D97-AF65-F5344CB8AC3E}">
        <p14:creationId xmlns:p14="http://schemas.microsoft.com/office/powerpoint/2010/main" val="37547876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1" y="22888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9"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lang="en-US" smtClean="0"/>
              <a:pPr/>
              <a:t>‹#›</a:t>
            </a:fld>
            <a:endParaRPr lang="en-US" dirty="0"/>
          </a:p>
        </p:txBody>
      </p:sp>
    </p:spTree>
    <p:extLst>
      <p:ext uri="{BB962C8B-B14F-4D97-AF65-F5344CB8AC3E}">
        <p14:creationId xmlns:p14="http://schemas.microsoft.com/office/powerpoint/2010/main" val="34088436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3"/>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4"/>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2024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50" y="6017337"/>
            <a:ext cx="1481977" cy="810596"/>
          </a:xfrm>
          <a:prstGeom prst="rect">
            <a:avLst/>
          </a:prstGeom>
        </p:spPr>
      </p:pic>
    </p:spTree>
    <p:extLst>
      <p:ext uri="{BB962C8B-B14F-4D97-AF65-F5344CB8AC3E}">
        <p14:creationId xmlns:p14="http://schemas.microsoft.com/office/powerpoint/2010/main" val="82395354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6" name="Title 5"/>
          <p:cNvSpPr>
            <a:spLocks noGrp="1"/>
          </p:cNvSpPr>
          <p:nvPr>
            <p:ph type="title"/>
          </p:nvPr>
        </p:nvSpPr>
        <p:spPr>
          <a:xfrm>
            <a:off x="1019176" y="922021"/>
            <a:ext cx="9152697" cy="553998"/>
          </a:xfrm>
        </p:spPr>
        <p:txBody>
          <a:bodyPr>
            <a:spAutoFit/>
          </a:bodyPr>
          <a:lstStyle>
            <a:lvl1pPr>
              <a:defRPr sz="4000" b="0" i="0" cap="none" spc="0" baseline="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p>
        </p:txBody>
      </p:sp>
    </p:spTree>
    <p:extLst>
      <p:ext uri="{BB962C8B-B14F-4D97-AF65-F5344CB8AC3E}">
        <p14:creationId xmlns:p14="http://schemas.microsoft.com/office/powerpoint/2010/main" val="748842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0CDD1B40-43EA-172D-3789-A7E2E7749173}"/>
              </a:ext>
            </a:extLst>
          </p:cNvPr>
          <p:cNvSpPr>
            <a:spLocks noGrp="1"/>
          </p:cNvSpPr>
          <p:nvPr>
            <p:ph type="title"/>
          </p:nvPr>
        </p:nvSpPr>
        <p:spPr>
          <a:xfrm>
            <a:off x="371079" y="456358"/>
            <a:ext cx="11369637" cy="685995"/>
          </a:xfrm>
          <a:prstGeom prst="rect">
            <a:avLst/>
          </a:prstGeom>
        </p:spPr>
        <p:txBody>
          <a:bodyPr vert="horz" lIns="91440" tIns="45720" rIns="91440" bIns="45720" rtlCol="0" anchor="t" anchorCtr="0">
            <a:noAutofit/>
          </a:bodyPr>
          <a:lstStyle>
            <a:lvl1pPr>
              <a:defRPr spc="20" baseline="0"/>
            </a:lvl1pPr>
          </a:lstStyle>
          <a:p>
            <a:r>
              <a:rPr lang="en-US"/>
              <a:t>Click to edit Master title style</a:t>
            </a:r>
          </a:p>
        </p:txBody>
      </p:sp>
      <p:sp>
        <p:nvSpPr>
          <p:cNvPr id="5" name="Text Placeholder 2">
            <a:extLst>
              <a:ext uri="{FF2B5EF4-FFF2-40B4-BE49-F238E27FC236}">
                <a16:creationId xmlns:a16="http://schemas.microsoft.com/office/drawing/2014/main" id="{65D8388A-35C3-33B2-2FDF-EFBFB4D2E284}"/>
              </a:ext>
            </a:extLst>
          </p:cNvPr>
          <p:cNvSpPr>
            <a:spLocks noGrp="1"/>
          </p:cNvSpPr>
          <p:nvPr>
            <p:ph idx="1"/>
          </p:nvPr>
        </p:nvSpPr>
        <p:spPr>
          <a:xfrm>
            <a:off x="364902" y="1816844"/>
            <a:ext cx="11375814" cy="4318718"/>
          </a:xfrm>
          <a:prstGeom prst="rect">
            <a:avLst/>
          </a:prstGeom>
        </p:spPr>
        <p:txBody>
          <a:bodyPr vert="horz" lIns="91440" tIns="45720" rIns="91440" bIns="45720" rtlCol="0">
            <a:noAutofit/>
          </a:bodyPr>
          <a:lstStyle>
            <a:lvl1pPr>
              <a:defRPr b="0" i="0">
                <a:latin typeface="Helvetica Neue Light" panose="02000403000000020004" pitchFamily="2" charset="0"/>
                <a:ea typeface="Helvetica Neue Light" panose="02000403000000020004" pitchFamily="2" charset="0"/>
              </a:defRPr>
            </a:lvl1pPr>
            <a:lvl2pPr>
              <a:defRPr b="0" i="0">
                <a:latin typeface="Helvetica Neue Light" panose="02000403000000020004" pitchFamily="2" charset="0"/>
                <a:ea typeface="Helvetica Neue Light" panose="02000403000000020004" pitchFamily="2" charset="0"/>
              </a:defRPr>
            </a:lvl2pPr>
            <a:lvl3pPr>
              <a:defRPr b="0" i="0">
                <a:latin typeface="Helvetica Neue Light" panose="02000403000000020004" pitchFamily="2" charset="0"/>
                <a:ea typeface="Helvetica Neue Light" panose="02000403000000020004" pitchFamily="2" charset="0"/>
              </a:defRPr>
            </a:lvl3pPr>
            <a:lvl4pPr>
              <a:defRPr b="0" i="0">
                <a:latin typeface="Helvetica Neue Light" panose="02000403000000020004" pitchFamily="2" charset="0"/>
                <a:ea typeface="Helvetica Neue Light" panose="02000403000000020004" pitchFamily="2" charset="0"/>
              </a:defRPr>
            </a:lvl4pPr>
            <a:lvl5pPr>
              <a:defRPr b="0" i="0">
                <a:latin typeface="Helvetica Neue Light" panose="02000403000000020004" pitchFamily="2" charset="0"/>
                <a:ea typeface="Helvetica Neue Light" panose="020004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CB71A7F-8B2C-9D84-6D56-F9E6AB5D0955}"/>
              </a:ext>
            </a:extLst>
          </p:cNvPr>
          <p:cNvSpPr>
            <a:spLocks noGrp="1"/>
          </p:cNvSpPr>
          <p:nvPr>
            <p:ph type="sldNum" sz="quarter" idx="4"/>
          </p:nvPr>
        </p:nvSpPr>
        <p:spPr>
          <a:xfrm>
            <a:off x="11338560" y="6405298"/>
            <a:ext cx="498806" cy="269738"/>
          </a:xfrm>
          <a:prstGeom prst="rect">
            <a:avLst/>
          </a:prstGeom>
        </p:spPr>
        <p:txBody>
          <a:bodyPr vert="horz" lIns="91440" tIns="45720" rIns="91440" bIns="45720" rtlCol="0" anchor="ctr"/>
          <a:lstStyle>
            <a:lvl1pPr algn="r">
              <a:defRPr sz="80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72410227-0A74-4DD0-97A1-EFCFB8B7378B}" type="slidenum">
              <a:rPr lang="en-US" smtClean="0"/>
              <a:pPr/>
              <a:t>‹#›</a:t>
            </a:fld>
            <a:endParaRPr lang="en-US" dirty="0"/>
          </a:p>
        </p:txBody>
      </p:sp>
      <p:sp>
        <p:nvSpPr>
          <p:cNvPr id="8" name="Text Placeholder 2">
            <a:extLst>
              <a:ext uri="{FF2B5EF4-FFF2-40B4-BE49-F238E27FC236}">
                <a16:creationId xmlns:a16="http://schemas.microsoft.com/office/drawing/2014/main" id="{A41ACCDF-469A-5AF1-95B4-166FE09C88C6}"/>
              </a:ext>
            </a:extLst>
          </p:cNvPr>
          <p:cNvSpPr>
            <a:spLocks noGrp="1"/>
          </p:cNvSpPr>
          <p:nvPr>
            <p:ph idx="10" hasCustomPrompt="1"/>
          </p:nvPr>
        </p:nvSpPr>
        <p:spPr>
          <a:xfrm>
            <a:off x="383190" y="1089888"/>
            <a:ext cx="11375814" cy="685995"/>
          </a:xfrm>
          <a:prstGeom prst="rect">
            <a:avLst/>
          </a:prstGeom>
        </p:spPr>
        <p:txBody>
          <a:bodyPr vert="horz" lIns="91440" tIns="45720" rIns="91440" bIns="45720" rtlCol="0">
            <a:noAutofit/>
          </a:bodyPr>
          <a:lstStyle>
            <a:lvl1pPr marL="0" indent="0">
              <a:lnSpc>
                <a:spcPct val="100000"/>
              </a:lnSpc>
              <a:spcBef>
                <a:spcPts val="0"/>
              </a:spcBef>
              <a:spcAft>
                <a:spcPts val="600"/>
              </a:spcAft>
              <a:buNone/>
              <a:defRPr sz="1400" b="0" i="0" spc="20" baseline="0">
                <a:latin typeface="Helvetica Neue Thin" panose="020B0403020202020204" pitchFamily="34" charset="0"/>
                <a:ea typeface="Helvetica Neue Thin" panose="020B0403020202020204" pitchFamily="34" charset="0"/>
              </a:defRPr>
            </a:lvl1pPr>
          </a:lstStyle>
          <a:p>
            <a:pPr lvl="0"/>
            <a:r>
              <a:rPr lang="en-US"/>
              <a:t>Enter super long subtitle here</a:t>
            </a:r>
          </a:p>
          <a:p>
            <a:pPr marL="0" marR="0" lvl="0" indent="0" algn="l" defTabSz="914446" rtl="0" eaLnBrk="1" fontAlgn="auto" latinLnBrk="0" hangingPunct="1">
              <a:lnSpc>
                <a:spcPct val="100000"/>
              </a:lnSpc>
              <a:spcBef>
                <a:spcPct val="20000"/>
              </a:spcBef>
              <a:spcAft>
                <a:spcPts val="0"/>
              </a:spcAft>
              <a:buClr>
                <a:srgbClr val="39BA56"/>
              </a:buClr>
              <a:buSzPct val="100000"/>
              <a:buFont typeface="Arial" pitchFamily="34" charset="0"/>
              <a:buNone/>
              <a:tabLst/>
              <a:defRPr/>
            </a:pPr>
            <a:r>
              <a:rPr lang="en-US"/>
              <a:t>Enter super long subtitle here</a:t>
            </a:r>
          </a:p>
        </p:txBody>
      </p:sp>
    </p:spTree>
    <p:extLst>
      <p:ext uri="{BB962C8B-B14F-4D97-AF65-F5344CB8AC3E}">
        <p14:creationId xmlns:p14="http://schemas.microsoft.com/office/powerpoint/2010/main" val="25436930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Brillio_Quote slide">
    <p:bg>
      <p:bgPr>
        <a:solidFill>
          <a:srgbClr val="211747"/>
        </a:solidFill>
        <a:effectLst/>
      </p:bgPr>
    </p:bg>
    <p:spTree>
      <p:nvGrpSpPr>
        <p:cNvPr id="1" name=""/>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339908"/>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©2024 Brillio  |  </a:t>
            </a:r>
            <a:fld id="{F1FE5E21-FD07-B44E-90A3-0254BFCDB49A}" type="slidenum">
              <a:rPr smtClean="0"/>
              <a:pPr/>
              <a:t>‹#›</a:t>
            </a:fld>
            <a:endParaRPr dirty="0"/>
          </a:p>
        </p:txBody>
      </p:sp>
      <p:pic>
        <p:nvPicPr>
          <p:cNvPr id="2" name="Picture 1" descr="A picture containing icon&#10;&#10;Description automatically generated">
            <a:extLst>
              <a:ext uri="{FF2B5EF4-FFF2-40B4-BE49-F238E27FC236}">
                <a16:creationId xmlns:a16="http://schemas.microsoft.com/office/drawing/2014/main" id="{F1D9E5F6-8981-4859-1FF2-5BDAE851319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10910162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1">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dirty="0"/>
              <a:t>© 2024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dirty="0"/>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2"/>
            <a:ext cx="11222037" cy="396875"/>
          </a:xfrm>
        </p:spPr>
        <p:txBody>
          <a:bodyPr vert="horz" lIns="0" tIns="0" rIns="0" bIns="0" rtlCol="0" anchor="t" anchorCtr="0">
            <a:normAutofit/>
          </a:bodyPr>
          <a:lstStyle>
            <a:lvl1pPr>
              <a:defRPr lang="en-US" sz="1600" b="1" cap="none" spc="-151"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1722221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0CDD1B40-43EA-172D-3789-A7E2E7749173}"/>
              </a:ext>
            </a:extLst>
          </p:cNvPr>
          <p:cNvSpPr>
            <a:spLocks noGrp="1"/>
          </p:cNvSpPr>
          <p:nvPr>
            <p:ph type="title"/>
          </p:nvPr>
        </p:nvSpPr>
        <p:spPr>
          <a:xfrm>
            <a:off x="371079" y="456358"/>
            <a:ext cx="11369637" cy="685995"/>
          </a:xfrm>
          <a:prstGeom prst="rect">
            <a:avLst/>
          </a:prstGeom>
        </p:spPr>
        <p:txBody>
          <a:bodyPr vert="horz" lIns="91440" tIns="45720" rIns="91440" bIns="45720" rtlCol="0" anchor="t" anchorCtr="0">
            <a:noAutofit/>
          </a:bodyPr>
          <a:lstStyle>
            <a:lvl1pPr>
              <a:defRPr sz="3000" b="1" i="0" spc="0" baseline="0">
                <a:solidFill>
                  <a:schemeClr val="accent6">
                    <a:lumMod val="50000"/>
                  </a:schemeClr>
                </a:solidFill>
                <a:latin typeface="Univers" panose="020B0503020202020204" pitchFamily="34" charset="0"/>
                <a:cs typeface="Arial Nova Light" panose="020F0302020204030204" pitchFamily="34" charset="0"/>
              </a:defRPr>
            </a:lvl1pPr>
          </a:lstStyle>
          <a:p>
            <a:r>
              <a:rPr lang="en-US"/>
              <a:t>Click to edit Master title style</a:t>
            </a:r>
          </a:p>
        </p:txBody>
      </p:sp>
      <p:sp>
        <p:nvSpPr>
          <p:cNvPr id="8" name="Text Placeholder 2">
            <a:extLst>
              <a:ext uri="{FF2B5EF4-FFF2-40B4-BE49-F238E27FC236}">
                <a16:creationId xmlns:a16="http://schemas.microsoft.com/office/drawing/2014/main" id="{A41ACCDF-469A-5AF1-95B4-166FE09C88C6}"/>
              </a:ext>
            </a:extLst>
          </p:cNvPr>
          <p:cNvSpPr>
            <a:spLocks noGrp="1"/>
          </p:cNvSpPr>
          <p:nvPr>
            <p:ph idx="10" hasCustomPrompt="1"/>
          </p:nvPr>
        </p:nvSpPr>
        <p:spPr>
          <a:xfrm>
            <a:off x="383190" y="1089888"/>
            <a:ext cx="11375814" cy="685995"/>
          </a:xfrm>
          <a:prstGeom prst="rect">
            <a:avLst/>
          </a:prstGeom>
        </p:spPr>
        <p:txBody>
          <a:bodyPr vert="horz" lIns="91440" tIns="45720" rIns="91440" bIns="45720" rtlCol="0">
            <a:noAutofit/>
          </a:bodyPr>
          <a:lstStyle>
            <a:lvl1pPr marL="0" indent="0">
              <a:lnSpc>
                <a:spcPct val="120000"/>
              </a:lnSpc>
              <a:spcBef>
                <a:spcPts val="0"/>
              </a:spcBef>
              <a:spcAft>
                <a:spcPts val="600"/>
              </a:spcAft>
              <a:buNone/>
              <a:defRPr sz="1400" b="0" i="0" spc="30" baseline="0">
                <a:solidFill>
                  <a:schemeClr val="accent6">
                    <a:lumMod val="50000"/>
                  </a:schemeClr>
                </a:solidFill>
                <a:latin typeface="Univers" panose="020B0503020202020204" pitchFamily="34" charset="0"/>
                <a:ea typeface="Helvetica Neue Thin" panose="020B0403020202020204" pitchFamily="34" charset="0"/>
              </a:defRPr>
            </a:lvl1pPr>
          </a:lstStyle>
          <a:p>
            <a:pPr lvl="0"/>
            <a:r>
              <a:rPr lang="en-US"/>
              <a:t>Enter super long subtitle here</a:t>
            </a:r>
          </a:p>
          <a:p>
            <a:pPr marL="0" marR="0" lvl="0" indent="0" algn="l" defTabSz="914446" rtl="0" eaLnBrk="1" fontAlgn="auto" latinLnBrk="0" hangingPunct="1">
              <a:lnSpc>
                <a:spcPct val="100000"/>
              </a:lnSpc>
              <a:spcBef>
                <a:spcPct val="20000"/>
              </a:spcBef>
              <a:spcAft>
                <a:spcPts val="0"/>
              </a:spcAft>
              <a:buClr>
                <a:srgbClr val="39BA56"/>
              </a:buClr>
              <a:buSzPct val="100000"/>
              <a:buFont typeface="Arial" pitchFamily="34" charset="0"/>
              <a:buNone/>
              <a:tabLst/>
              <a:defRPr/>
            </a:pPr>
            <a:r>
              <a:rPr lang="en-US"/>
              <a:t>Enter super long subtitle here</a:t>
            </a:r>
          </a:p>
        </p:txBody>
      </p:sp>
    </p:spTree>
    <p:extLst>
      <p:ext uri="{BB962C8B-B14F-4D97-AF65-F5344CB8AC3E}">
        <p14:creationId xmlns:p14="http://schemas.microsoft.com/office/powerpoint/2010/main" val="1403297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6"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 name="Text Placeholder 2">
            <a:extLst>
              <a:ext uri="{FF2B5EF4-FFF2-40B4-BE49-F238E27FC236}">
                <a16:creationId xmlns:a16="http://schemas.microsoft.com/office/drawing/2014/main" id="{7F821F01-3422-422B-BB80-A117C5A0BBBA}"/>
              </a:ext>
            </a:extLst>
          </p:cNvPr>
          <p:cNvSpPr>
            <a:spLocks noGrp="1"/>
          </p:cNvSpPr>
          <p:nvPr>
            <p:ph type="body" sz="quarter" idx="10" hasCustomPrompt="1"/>
          </p:nvPr>
        </p:nvSpPr>
        <p:spPr>
          <a:xfrm>
            <a:off x="842963" y="677647"/>
            <a:ext cx="7222332" cy="185738"/>
          </a:xfrm>
          <a:prstGeom prst="rect">
            <a:avLst/>
          </a:prstGeom>
        </p:spPr>
        <p:txBody>
          <a:bodyPr anchor="ctr"/>
          <a:lstStyle>
            <a:lvl1pPr marL="0" indent="0">
              <a:buNone/>
              <a:defRPr sz="1200" cap="all" spc="300" baseline="0">
                <a:solidFill>
                  <a:schemeClr val="tx1">
                    <a:lumMod val="75000"/>
                    <a:lumOff val="25000"/>
                  </a:schemeClr>
                </a:solidFill>
                <a:latin typeface="+mj-lt"/>
              </a:defRPr>
            </a:lvl1pPr>
            <a:lvl2pPr marL="228600" indent="0">
              <a:buNone/>
              <a:defRPr cap="all" baseline="0">
                <a:solidFill>
                  <a:schemeClr val="tx1">
                    <a:lumMod val="75000"/>
                    <a:lumOff val="25000"/>
                  </a:schemeClr>
                </a:solidFill>
                <a:latin typeface="+mj-lt"/>
              </a:defRPr>
            </a:lvl2pPr>
            <a:lvl3pPr marL="457200" indent="0">
              <a:buNone/>
              <a:defRPr cap="all" baseline="0">
                <a:solidFill>
                  <a:schemeClr val="tx1">
                    <a:lumMod val="75000"/>
                    <a:lumOff val="25000"/>
                  </a:schemeClr>
                </a:solidFill>
                <a:latin typeface="+mj-lt"/>
              </a:defRPr>
            </a:lvl3pPr>
            <a:lvl4pPr marL="685800" indent="0">
              <a:buNone/>
              <a:defRPr cap="all" baseline="0">
                <a:solidFill>
                  <a:schemeClr val="tx1">
                    <a:lumMod val="75000"/>
                    <a:lumOff val="25000"/>
                  </a:schemeClr>
                </a:solidFill>
                <a:latin typeface="+mj-lt"/>
              </a:defRPr>
            </a:lvl4pPr>
            <a:lvl5pPr marL="914400" indent="0">
              <a:buNone/>
              <a:defRPr cap="all" baseline="0">
                <a:solidFill>
                  <a:schemeClr val="tx1">
                    <a:lumMod val="75000"/>
                    <a:lumOff val="25000"/>
                  </a:schemeClr>
                </a:solidFill>
                <a:latin typeface="+mj-lt"/>
              </a:defRPr>
            </a:lvl5pPr>
          </a:lstStyle>
          <a:p>
            <a:pPr lvl="0"/>
            <a:r>
              <a:rPr lang="en-US"/>
              <a:t>CLICK HERE TO EDIT SUBTITLES</a:t>
            </a:r>
            <a:endParaRPr lang="en-IN"/>
          </a:p>
        </p:txBody>
      </p:sp>
      <p:pic>
        <p:nvPicPr>
          <p:cNvPr id="2" name="Picture 2" descr="Brillio - Wikipedia">
            <a:extLst>
              <a:ext uri="{FF2B5EF4-FFF2-40B4-BE49-F238E27FC236}">
                <a16:creationId xmlns:a16="http://schemas.microsoft.com/office/drawing/2014/main" id="{BFFFE76F-4621-4269-A981-C98F1EEA1726}"/>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Forward or Next 26">
            <a:hlinkClick r:id="" action="ppaction://hlinkshowjump?jump=nextslide" highlightClick="1"/>
            <a:extLst>
              <a:ext uri="{FF2B5EF4-FFF2-40B4-BE49-F238E27FC236}">
                <a16:creationId xmlns:a16="http://schemas.microsoft.com/office/drawing/2014/main" id="{F7973308-74DB-44A7-A962-1E0A53567124}"/>
              </a:ext>
            </a:extLst>
          </p:cNvPr>
          <p:cNvSpPr/>
          <p:nvPr userDrawn="1"/>
        </p:nvSpPr>
        <p:spPr>
          <a:xfrm>
            <a:off x="11799046" y="71227"/>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Action Button: Back or Previous 27">
            <a:hlinkClick r:id="" action="ppaction://hlinkshowjump?jump=previousslide" highlightClick="1"/>
            <a:extLst>
              <a:ext uri="{FF2B5EF4-FFF2-40B4-BE49-F238E27FC236}">
                <a16:creationId xmlns:a16="http://schemas.microsoft.com/office/drawing/2014/main" id="{90039638-2102-4298-A9D9-2EE34F96E244}"/>
              </a:ext>
            </a:extLst>
          </p:cNvPr>
          <p:cNvSpPr/>
          <p:nvPr userDrawn="1"/>
        </p:nvSpPr>
        <p:spPr>
          <a:xfrm>
            <a:off x="11020553" y="110047"/>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6" name="Picture 15">
            <a:extLst>
              <a:ext uri="{FF2B5EF4-FFF2-40B4-BE49-F238E27FC236}">
                <a16:creationId xmlns:a16="http://schemas.microsoft.com/office/drawing/2014/main" id="{F225B891-F670-420B-A742-8CE225F0800D}"/>
              </a:ext>
            </a:extLst>
          </p:cNvPr>
          <p:cNvPicPr>
            <a:picLocks noChangeAspect="1"/>
          </p:cNvPicPr>
          <p:nvPr userDrawn="1"/>
        </p:nvPicPr>
        <p:blipFill rotWithShape="1">
          <a:blip r:embed="rId3">
            <a:clrChange>
              <a:clrFrom>
                <a:srgbClr val="FFFFFF"/>
              </a:clrFrom>
              <a:clrTo>
                <a:srgbClr val="FFFFFF">
                  <a:alpha val="0"/>
                </a:srgbClr>
              </a:clrTo>
            </a:clrChange>
          </a:blip>
          <a:srcRect t="30096" b="30383"/>
          <a:stretch/>
        </p:blipFill>
        <p:spPr>
          <a:xfrm>
            <a:off x="124641" y="6424770"/>
            <a:ext cx="738062" cy="291685"/>
          </a:xfrm>
          <a:prstGeom prst="rect">
            <a:avLst/>
          </a:prstGeom>
        </p:spPr>
      </p:pic>
    </p:spTree>
    <p:extLst>
      <p:ext uri="{BB962C8B-B14F-4D97-AF65-F5344CB8AC3E}">
        <p14:creationId xmlns:p14="http://schemas.microsoft.com/office/powerpoint/2010/main" val="149850065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3"/>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Arial" panose="020B0604020202020204" pitchFamily="34" charset="0"/>
                <a:cs typeface="Arial" panose="020B0604020202020204" pitchFamily="34" charset="0"/>
              </a:rPr>
              <a:t>©2022</a:t>
            </a:r>
            <a:r>
              <a:rPr lang="en-US" sz="1000" b="0" i="0" baseline="0" dirty="0">
                <a:solidFill>
                  <a:schemeClr val="bg1"/>
                </a:solidFill>
                <a:latin typeface="Arial" panose="020B0604020202020204" pitchFamily="34" charset="0"/>
                <a:cs typeface="Arial" panose="020B0604020202020204" pitchFamily="34" charset="0"/>
              </a:rPr>
              <a:t> Brillio  |  Proprietary &amp; Confidential</a:t>
            </a:r>
            <a:endParaRPr lang="en-US" sz="1000" b="0" i="0" dirty="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60" y="2276857"/>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1"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212" indent="0" algn="ctr">
              <a:buNone/>
              <a:defRPr sz="2000"/>
            </a:lvl2pPr>
            <a:lvl3pPr marL="914423" indent="0" algn="ctr">
              <a:buNone/>
              <a:defRPr sz="1800"/>
            </a:lvl3pPr>
            <a:lvl4pPr marL="1371635" indent="0" algn="ctr">
              <a:buNone/>
              <a:defRPr sz="1600"/>
            </a:lvl4pPr>
            <a:lvl5pPr marL="1828845" indent="0" algn="ctr">
              <a:buNone/>
              <a:defRPr sz="1600"/>
            </a:lvl5pPr>
            <a:lvl6pPr marL="2286058"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60" y="4645614"/>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79294017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_Brillio_Title only slide-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9D0D82-D2F7-748C-E12F-053FF95422AA}"/>
              </a:ext>
            </a:extLst>
          </p:cNvPr>
          <p:cNvSpPr/>
          <p:nvPr userDrawn="1"/>
        </p:nvSpPr>
        <p:spPr>
          <a:xfrm>
            <a:off x="0" y="0"/>
            <a:ext cx="12192000" cy="6864957"/>
          </a:xfrm>
          <a:prstGeom prst="rect">
            <a:avLst/>
          </a:prstGeom>
          <a:solidFill>
            <a:srgbClr val="211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IN" dirty="0"/>
              <a:t>©2024 Brillio  |  </a:t>
            </a:r>
            <a:fld id="{F1FE5E21-FD07-B44E-90A3-0254BFCDB49A}" type="slidenum">
              <a:rPr smtClean="0"/>
              <a:pPr/>
              <a:t>‹#›</a:t>
            </a:fld>
            <a:endParaRPr dirty="0"/>
          </a:p>
        </p:txBody>
      </p:sp>
      <p:sp>
        <p:nvSpPr>
          <p:cNvPr id="4" name="Holder 2">
            <a:extLst>
              <a:ext uri="{FF2B5EF4-FFF2-40B4-BE49-F238E27FC236}">
                <a16:creationId xmlns:a16="http://schemas.microsoft.com/office/drawing/2014/main" id="{9EE548A2-2C90-E581-45F5-173FED08DB3E}"/>
              </a:ext>
            </a:extLst>
          </p:cNvPr>
          <p:cNvSpPr>
            <a:spLocks noGrp="1"/>
          </p:cNvSpPr>
          <p:nvPr>
            <p:ph type="title"/>
          </p:nvPr>
        </p:nvSpPr>
        <p:spPr>
          <a:xfrm>
            <a:off x="499362" y="308559"/>
            <a:ext cx="11387837" cy="391795"/>
          </a:xfrm>
        </p:spPr>
        <p:txBody>
          <a:bodyPr lIns="0" tIns="0" rIns="0" bIns="0"/>
          <a:lstStyle>
            <a:lvl1pPr>
              <a:defRPr sz="2800" b="1" i="0">
                <a:solidFill>
                  <a:schemeClr val="bg1"/>
                </a:solidFill>
                <a:latin typeface="Arial"/>
                <a:cs typeface="Arial"/>
              </a:defRPr>
            </a:lvl1pPr>
          </a:lstStyle>
          <a:p>
            <a:endParaRPr dirty="0"/>
          </a:p>
        </p:txBody>
      </p:sp>
      <p:pic>
        <p:nvPicPr>
          <p:cNvPr id="2" name="Picture 1" descr="A picture containing icon&#10;&#10;Description automatically generated">
            <a:extLst>
              <a:ext uri="{FF2B5EF4-FFF2-40B4-BE49-F238E27FC236}">
                <a16:creationId xmlns:a16="http://schemas.microsoft.com/office/drawing/2014/main" id="{7F3DCF4D-EBB4-5F3C-F3E4-A8FCC1CDD1F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212105"/>
            <a:ext cx="819150" cy="347175"/>
          </a:xfrm>
          <a:prstGeom prst="rect">
            <a:avLst/>
          </a:prstGeom>
        </p:spPr>
      </p:pic>
    </p:spTree>
    <p:extLst>
      <p:ext uri="{BB962C8B-B14F-4D97-AF65-F5344CB8AC3E}">
        <p14:creationId xmlns:p14="http://schemas.microsoft.com/office/powerpoint/2010/main" val="12404104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fld id="{EDBC6CF7-6BEC-A14D-BE26-7FF0FF291A0A}" type="datetimeyyyy">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Brillio  |  Proprietary &amp; Confidential</a:t>
            </a: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0"/>
            <a:ext cx="1691640" cy="714613"/>
          </a:xfrm>
          <a:prstGeom prst="rect">
            <a:avLst/>
          </a:prstGeom>
        </p:spPr>
      </p:pic>
      <p:sp>
        <p:nvSpPr>
          <p:cNvPr id="7" name="Title 1">
            <a:extLst>
              <a:ext uri="{FF2B5EF4-FFF2-40B4-BE49-F238E27FC236}">
                <a16:creationId xmlns:a16="http://schemas.microsoft.com/office/drawing/2014/main" id="{954B71F4-B840-9A43-8EEC-1F77A91DE493}"/>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C439A878-73C7-EB47-A2B4-51DF910E01AD}"/>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D70E704C-CDF3-3845-BFDB-477210C0F60F}"/>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989694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fld id="{3F936D15-7CBD-E540-90D2-938597AA3A64}" type="datetimeyyyy">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Brillio  |  Proprietary &amp; Confidential</a:t>
            </a: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0"/>
            <a:ext cx="1691640" cy="714613"/>
          </a:xfrm>
          <a:prstGeom prst="rect">
            <a:avLst/>
          </a:prstGeom>
        </p:spPr>
      </p:pic>
      <p:sp>
        <p:nvSpPr>
          <p:cNvPr id="7" name="Title 1">
            <a:extLst>
              <a:ext uri="{FF2B5EF4-FFF2-40B4-BE49-F238E27FC236}">
                <a16:creationId xmlns:a16="http://schemas.microsoft.com/office/drawing/2014/main" id="{98ED0CA7-616B-F142-A0F5-9630FFC6DB84}"/>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6025DA8A-60C1-8441-A846-0CC434137F15}"/>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9EEA70D8-27BC-5D4A-A41F-62235503A50C}"/>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759181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FEDD212B-ED5F-E84E-848F-D17DDDBD00F9}"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0861327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rillio_Quot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9921"/>
            <a:ext cx="9887803" cy="3621577"/>
          </a:xfrm>
        </p:spPr>
        <p:txBody>
          <a:bodyPr rIns="228600" anchor="t"/>
          <a:lstStyle>
            <a:lvl1pPr>
              <a:defRPr sz="5400" b="0">
                <a:solidFill>
                  <a:schemeClr val="tx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tx2"/>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fld id="{CC5D2712-2857-AC4F-817D-787A6F7C2FFA}" type="datetimeyyyy">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icon&#10;&#10;Description automatically generated">
            <a:extLst>
              <a:ext uri="{FF2B5EF4-FFF2-40B4-BE49-F238E27FC236}">
                <a16:creationId xmlns:a16="http://schemas.microsoft.com/office/drawing/2014/main" id="{7AF86B4B-A493-AE4C-822B-61CED7AD5E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2207511700"/>
      </p:ext>
    </p:extLst>
  </p:cSld>
  <p:clrMapOvr>
    <a:overrideClrMapping bg1="lt1" tx1="dk1" bg2="lt2" tx2="dk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fld id="{4B3FF97B-E1DD-1E41-A56E-A0A29530A95C}" type="datetimeyyyy">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5829252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fld id="{02FB6101-CDB5-9E4A-8B71-3B5EC8589CD9}" type="datetimeyyyy">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994310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AC4B18A9-6E7B-034D-A04C-E5F4570032E7}"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191663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Brillio_Text slide_2-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34CB5D87-9C63-F742-8789-467D066A468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0A7CBB16-E582-0C40-AE06-BA402F61B92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60C9CAAB-B3B4-B64C-95B7-FA8513851582}"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cxnSp>
        <p:nvCxnSpPr>
          <p:cNvPr id="12" name="Straight Connector 11">
            <a:extLst>
              <a:ext uri="{FF2B5EF4-FFF2-40B4-BE49-F238E27FC236}">
                <a16:creationId xmlns:a16="http://schemas.microsoft.com/office/drawing/2014/main" id="{ECA16358-F534-8F44-9052-ED8F6243B021}"/>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43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A room filled with people&#10;&#10;Description automatically generated">
            <a:extLst>
              <a:ext uri="{FF2B5EF4-FFF2-40B4-BE49-F238E27FC236}">
                <a16:creationId xmlns:a16="http://schemas.microsoft.com/office/drawing/2014/main" id="{873C51FE-BA44-4B9B-8A64-ADA0E5B3D5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49" y="0"/>
            <a:ext cx="12233849" cy="6868064"/>
          </a:xfrm>
          <a:prstGeom prst="rect">
            <a:avLst/>
          </a:prstGeom>
        </p:spPr>
      </p:pic>
      <p:sp>
        <p:nvSpPr>
          <p:cNvPr id="3" name="Date Placeholder 2">
            <a:extLst>
              <a:ext uri="{FF2B5EF4-FFF2-40B4-BE49-F238E27FC236}">
                <a16:creationId xmlns:a16="http://schemas.microsoft.com/office/drawing/2014/main" id="{BC1525C0-2461-4254-A1B4-DBF61F462B3E}"/>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8934F281-07B7-405A-9A57-7B8B8F1306E4}"/>
              </a:ext>
            </a:extLst>
          </p:cNvPr>
          <p:cNvSpPr>
            <a:spLocks noGrp="1"/>
          </p:cNvSpPr>
          <p:nvPr>
            <p:ph type="ftr" sz="quarter" idx="11"/>
          </p:nvPr>
        </p:nvSpPr>
        <p:spPr/>
        <p:txBody>
          <a:bodyPr/>
          <a:lstStyle/>
          <a:p>
            <a:endParaRPr lang="en-IN" dirty="0"/>
          </a:p>
        </p:txBody>
      </p:sp>
      <p:sp>
        <p:nvSpPr>
          <p:cNvPr id="22" name="Rectangle 21">
            <a:extLst>
              <a:ext uri="{FF2B5EF4-FFF2-40B4-BE49-F238E27FC236}">
                <a16:creationId xmlns:a16="http://schemas.microsoft.com/office/drawing/2014/main" id="{D261F4AF-1E20-4E43-8D7B-ED4E2B536F11}"/>
              </a:ext>
            </a:extLst>
          </p:cNvPr>
          <p:cNvSpPr>
            <a:spLocks noChangeArrowheads="1"/>
          </p:cNvSpPr>
          <p:nvPr userDrawn="1"/>
        </p:nvSpPr>
        <p:spPr bwMode="auto">
          <a:xfrm>
            <a:off x="-41850" y="0"/>
            <a:ext cx="12233849"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79FFB942-71A8-49F1-9090-2A500223E2BC}"/>
              </a:ext>
            </a:extLst>
          </p:cNvPr>
          <p:cNvSpPr>
            <a:spLocks noGrp="1"/>
          </p:cNvSpPr>
          <p:nvPr>
            <p:ph type="title" hasCustomPrompt="1"/>
          </p:nvPr>
        </p:nvSpPr>
        <p:spPr>
          <a:xfrm>
            <a:off x="1241683" y="3721300"/>
            <a:ext cx="7333880" cy="898128"/>
          </a:xfrm>
        </p:spPr>
        <p:txBody>
          <a:bodyPr/>
          <a:lstStyle>
            <a:lvl1pPr>
              <a:defRPr/>
            </a:lvl1pPr>
          </a:lstStyle>
          <a:p>
            <a:r>
              <a:rPr lang="en-US"/>
              <a:t>Enter Section Header</a:t>
            </a:r>
            <a:endParaRPr lang="en-IN"/>
          </a:p>
        </p:txBody>
      </p:sp>
      <p:sp>
        <p:nvSpPr>
          <p:cNvPr id="23" name="Isosceles Triangle 22">
            <a:extLst>
              <a:ext uri="{FF2B5EF4-FFF2-40B4-BE49-F238E27FC236}">
                <a16:creationId xmlns:a16="http://schemas.microsoft.com/office/drawing/2014/main" id="{AF04030F-0023-446F-B446-4E0A424B00BD}"/>
              </a:ext>
            </a:extLst>
          </p:cNvPr>
          <p:cNvSpPr/>
          <p:nvPr userDrawn="1"/>
        </p:nvSpPr>
        <p:spPr>
          <a:xfrm>
            <a:off x="11107710" y="3282847"/>
            <a:ext cx="1084289" cy="3575153"/>
          </a:xfrm>
          <a:prstGeom prst="triangle">
            <a:avLst>
              <a:gd name="adj" fmla="val 100000"/>
            </a:avLst>
          </a:prstGeom>
          <a:solidFill>
            <a:srgbClr val="18B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5" name="Picture 2" descr="Brillio">
            <a:extLst>
              <a:ext uri="{FF2B5EF4-FFF2-40B4-BE49-F238E27FC236}">
                <a16:creationId xmlns:a16="http://schemas.microsoft.com/office/drawing/2014/main" id="{D8532598-45E7-4A74-B677-E67FDCBE007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11"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25">
            <a:extLst>
              <a:ext uri="{FF2B5EF4-FFF2-40B4-BE49-F238E27FC236}">
                <a16:creationId xmlns:a16="http://schemas.microsoft.com/office/drawing/2014/main" id="{A07B68E0-1549-4311-A433-DC7FF64BAA00}"/>
              </a:ext>
            </a:extLst>
          </p:cNvPr>
          <p:cNvSpPr>
            <a:spLocks/>
          </p:cNvSpPr>
          <p:nvPr userDrawn="1"/>
        </p:nvSpPr>
        <p:spPr bwMode="auto">
          <a:xfrm>
            <a:off x="301310" y="4880519"/>
            <a:ext cx="7091821" cy="186787"/>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lt1"/>
                </a:solidFill>
              </a:rPr>
              <a:t> </a:t>
            </a:r>
          </a:p>
        </p:txBody>
      </p:sp>
      <p:sp>
        <p:nvSpPr>
          <p:cNvPr id="24" name="Isosceles Triangle 23">
            <a:extLst>
              <a:ext uri="{FF2B5EF4-FFF2-40B4-BE49-F238E27FC236}">
                <a16:creationId xmlns:a16="http://schemas.microsoft.com/office/drawing/2014/main" id="{C49AA888-617B-4F43-AF14-644AF66307E8}"/>
              </a:ext>
            </a:extLst>
          </p:cNvPr>
          <p:cNvSpPr/>
          <p:nvPr userDrawn="1"/>
        </p:nvSpPr>
        <p:spPr>
          <a:xfrm rot="10800000">
            <a:off x="-32096" y="0"/>
            <a:ext cx="1937287" cy="6261320"/>
          </a:xfrm>
          <a:prstGeom prst="triangle">
            <a:avLst>
              <a:gd name="adj" fmla="val 100000"/>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7C8C70D5-C0B9-4AEA-B13D-58858838C615}"/>
              </a:ext>
            </a:extLst>
          </p:cNvPr>
          <p:cNvSpPr>
            <a:spLocks/>
          </p:cNvSpPr>
          <p:nvPr userDrawn="1"/>
        </p:nvSpPr>
        <p:spPr bwMode="auto">
          <a:xfrm>
            <a:off x="7451022"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lt1"/>
                </a:solidFill>
              </a:rPr>
              <a:t> </a:t>
            </a:r>
          </a:p>
        </p:txBody>
      </p:sp>
      <p:sp>
        <p:nvSpPr>
          <p:cNvPr id="12" name="Parallelogram 11">
            <a:extLst>
              <a:ext uri="{FF2B5EF4-FFF2-40B4-BE49-F238E27FC236}">
                <a16:creationId xmlns:a16="http://schemas.microsoft.com/office/drawing/2014/main" id="{35DC3CDE-0D95-4203-8791-1B8AEFF9E5B3}"/>
              </a:ext>
            </a:extLst>
          </p:cNvPr>
          <p:cNvSpPr>
            <a:spLocks/>
          </p:cNvSpPr>
          <p:nvPr userDrawn="1"/>
        </p:nvSpPr>
        <p:spPr bwMode="auto">
          <a:xfrm>
            <a:off x="8113870"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lt1"/>
                </a:solidFill>
              </a:rPr>
              <a:t> </a:t>
            </a:r>
          </a:p>
        </p:txBody>
      </p:sp>
      <p:sp>
        <p:nvSpPr>
          <p:cNvPr id="13" name="Parallelogram 12">
            <a:extLst>
              <a:ext uri="{FF2B5EF4-FFF2-40B4-BE49-F238E27FC236}">
                <a16:creationId xmlns:a16="http://schemas.microsoft.com/office/drawing/2014/main" id="{6986C48A-C926-47D3-B77E-BCF5B4CEB2F3}"/>
              </a:ext>
            </a:extLst>
          </p:cNvPr>
          <p:cNvSpPr>
            <a:spLocks/>
          </p:cNvSpPr>
          <p:nvPr userDrawn="1"/>
        </p:nvSpPr>
        <p:spPr bwMode="auto">
          <a:xfrm>
            <a:off x="8789502"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lt1"/>
                </a:solidFill>
              </a:rPr>
              <a:t> </a:t>
            </a:r>
          </a:p>
        </p:txBody>
      </p:sp>
      <p:pic>
        <p:nvPicPr>
          <p:cNvPr id="14" name="Picture 2" descr="Brillio">
            <a:extLst>
              <a:ext uri="{FF2B5EF4-FFF2-40B4-BE49-F238E27FC236}">
                <a16:creationId xmlns:a16="http://schemas.microsoft.com/office/drawing/2014/main" id="{E100B4E4-211A-49A4-9D34-60ACE5CD731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416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Brillio_Text slide_2-Column: 1/3, 2/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755269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0CB1FD68-14F9-FE47-BF6A-F5E2D40B20D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F00C1D94-4F81-1546-B652-53D50C45A20D}"/>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B1397C11-8C0E-DD4B-9585-8FBA3661DC58}"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cxnSp>
        <p:nvCxnSpPr>
          <p:cNvPr id="12" name="Straight Connector 11">
            <a:extLst>
              <a:ext uri="{FF2B5EF4-FFF2-40B4-BE49-F238E27FC236}">
                <a16:creationId xmlns:a16="http://schemas.microsoft.com/office/drawing/2014/main" id="{E086B0DF-D1AA-9E44-A17A-5AC6AEECFE14}"/>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3872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Brillio_Text slide_2-Column: 2/3, 1/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753364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4" y="1524000"/>
            <a:ext cx="368236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7248002A-364A-3C41-B621-7CFA698732E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D7B71F9E-FFDF-D64D-A048-B3B4C35F9B23}"/>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98A35EC0-10B9-3246-A875-19EA9E0ACA35}"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cxnSp>
        <p:nvCxnSpPr>
          <p:cNvPr id="12" name="Straight Connector 11">
            <a:extLst>
              <a:ext uri="{FF2B5EF4-FFF2-40B4-BE49-F238E27FC236}">
                <a16:creationId xmlns:a16="http://schemas.microsoft.com/office/drawing/2014/main" id="{99C4DDD6-1D90-E948-A659-5FF6322AFAB6}"/>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1596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Brillio_Text slide_3-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59"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888F6ED4-3138-304A-80F6-0C7849857F3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31DBF3D1-5D71-B84B-930F-EE2A488D3BA4}"/>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2B23C509-04DE-CE41-A2B4-07B0A18C6521}"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cxnSp>
        <p:nvCxnSpPr>
          <p:cNvPr id="13" name="Straight Connector 12">
            <a:extLst>
              <a:ext uri="{FF2B5EF4-FFF2-40B4-BE49-F238E27FC236}">
                <a16:creationId xmlns:a16="http://schemas.microsoft.com/office/drawing/2014/main" id="{91663619-FBBC-D442-AFAB-520DE097918D}"/>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9ADF1C-4CF6-2541-995D-FB35856D1159}"/>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27877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Brillio_Text slide_4-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icon&#10;&#10;Description automatically generated">
            <a:extLst>
              <a:ext uri="{FF2B5EF4-FFF2-40B4-BE49-F238E27FC236}">
                <a16:creationId xmlns:a16="http://schemas.microsoft.com/office/drawing/2014/main" id="{A740E73F-1776-4C42-ABED-B51FA3ADEF8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2" name="Slide Number Placeholder 10">
            <a:extLst>
              <a:ext uri="{FF2B5EF4-FFF2-40B4-BE49-F238E27FC236}">
                <a16:creationId xmlns:a16="http://schemas.microsoft.com/office/drawing/2014/main" id="{79DFD098-5171-5747-8B63-78DD1B299910}"/>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2FCAA546-857E-4246-8A16-60A9DE54C3AA}"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cxnSp>
        <p:nvCxnSpPr>
          <p:cNvPr id="13" name="Straight Connector 12">
            <a:extLst>
              <a:ext uri="{FF2B5EF4-FFF2-40B4-BE49-F238E27FC236}">
                <a16:creationId xmlns:a16="http://schemas.microsoft.com/office/drawing/2014/main" id="{8E7C3C1B-E5B5-2548-84A8-5032EB1432DE}"/>
              </a:ext>
            </a:extLst>
          </p:cNvPr>
          <p:cNvCxnSpPr/>
          <p:nvPr userDrawn="1"/>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7CE440-FE24-9147-8F23-C62C05699004}"/>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97C0AC-8F24-1D4A-8770-9249F659CD0F}"/>
              </a:ext>
            </a:extLst>
          </p:cNvPr>
          <p:cNvCxnSpPr/>
          <p:nvPr userDrawn="1"/>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12567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258798"/>
            <a:ext cx="11460480" cy="914400"/>
          </a:xfrm>
        </p:spPr>
        <p:txBody>
          <a:body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D65055FB-54FD-674A-AD0A-92E1D45B08F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C00855AC-0D86-7A4F-A082-2F47E9676EA3}"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328268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1_Brillio_Title only slide-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FC6D0B-EEB0-246F-B863-2E6E6B144DD3}"/>
              </a:ext>
            </a:extLst>
          </p:cNvPr>
          <p:cNvSpPr/>
          <p:nvPr userDrawn="1"/>
        </p:nvSpPr>
        <p:spPr>
          <a:xfrm>
            <a:off x="2103" y="0"/>
            <a:ext cx="12187794"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p:cNvSpPr>
            <a:spLocks noGrp="1"/>
          </p:cNvSpPr>
          <p:nvPr>
            <p:ph type="title"/>
          </p:nvPr>
        </p:nvSpPr>
        <p:spPr>
          <a:xfrm>
            <a:off x="365760" y="258798"/>
            <a:ext cx="11460480" cy="914400"/>
          </a:xfrm>
        </p:spPr>
        <p:txBody>
          <a:body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D65055FB-54FD-674A-AD0A-92E1D45B08F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C00855AC-0D86-7A4F-A082-2F47E9676EA3}"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1943795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2851F077-B501-4F4A-9865-7723A0CE217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577BCB7A-0A27-224D-934F-91B399781A18}"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7097899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4994463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5DF05990-8E26-184B-9937-197EF3C5C65B}"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3906886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fld id="{4E03BF59-F9BA-2743-A773-60F4F8AACC95}" type="datetimeyyyy">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89620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1A3B-F3E5-78D5-3E40-5BE249FC02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2B20FE-4144-7CB9-D945-A9E9F02309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36D011-3037-C2F0-0D5D-6FDF802BA922}"/>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E0A28780-967D-F320-EBAA-61D4F586381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99D152F-920E-77EF-AC5A-15D85449FF4D}"/>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2641556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74CDACD8-15DE-429F-8304-A430BF3095F5}" type="datetime1">
              <a:rPr lang="en-IN" smtClean="0"/>
              <a:t>28-05-2024</a:t>
            </a:fld>
            <a:endParaRPr lang="en-IN" dirty="0"/>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dirty="0"/>
          </a:p>
        </p:txBody>
      </p:sp>
    </p:spTree>
    <p:extLst>
      <p:ext uri="{BB962C8B-B14F-4D97-AF65-F5344CB8AC3E}">
        <p14:creationId xmlns:p14="http://schemas.microsoft.com/office/powerpoint/2010/main" val="111656996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588BA860-6909-7B48-A0E7-4F3C21B7D191}"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737191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B37DB423-F72D-D34A-91E5-75A4F1AB38D6}"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2021670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207091635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278554917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A9902AFD-20C8-4747-9AD7-1367E28CF130}"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3563748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9760215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spTree>
    <p:extLst>
      <p:ext uri="{BB962C8B-B14F-4D97-AF65-F5344CB8AC3E}">
        <p14:creationId xmlns:p14="http://schemas.microsoft.com/office/powerpoint/2010/main" val="32368242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307777"/>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000" b="1" baseline="0">
                <a:solidFill>
                  <a:schemeClr val="accent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a:t>
            </a:r>
          </a:p>
        </p:txBody>
      </p:sp>
      <p:sp>
        <p:nvSpPr>
          <p:cNvPr id="3" name="Text Placeholder 2">
            <a:extLst>
              <a:ext uri="{FF2B5EF4-FFF2-40B4-BE49-F238E27FC236}">
                <a16:creationId xmlns:a16="http://schemas.microsoft.com/office/drawing/2014/main" id="{A7756114-6E00-4078-A005-BB61DA1914DB}"/>
              </a:ext>
            </a:extLst>
          </p:cNvPr>
          <p:cNvSpPr>
            <a:spLocks noGrp="1"/>
          </p:cNvSpPr>
          <p:nvPr>
            <p:ph type="body" sz="quarter" idx="12" hasCustomPrompt="1"/>
          </p:nvPr>
        </p:nvSpPr>
        <p:spPr>
          <a:xfrm>
            <a:off x="633733" y="4331096"/>
            <a:ext cx="5782128" cy="447675"/>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32695222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38631835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2373377"/>
            <a:ext cx="5386646" cy="357758"/>
          </a:xfrm>
        </p:spPr>
        <p:txBody>
          <a:bodyPr anchor="t" anchorCtr="0">
            <a:noAutofit/>
          </a:bodyPr>
          <a:lstStyle>
            <a:lvl1pPr>
              <a:defRPr sz="20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3" name="Text Placeholder 2">
            <a:extLst>
              <a:ext uri="{FF2B5EF4-FFF2-40B4-BE49-F238E27FC236}">
                <a16:creationId xmlns:a16="http://schemas.microsoft.com/office/drawing/2014/main" id="{47E45BC9-3FAC-4063-A618-4859991DC43A}"/>
              </a:ext>
            </a:extLst>
          </p:cNvPr>
          <p:cNvSpPr>
            <a:spLocks noGrp="1"/>
          </p:cNvSpPr>
          <p:nvPr>
            <p:ph type="body" sz="quarter" idx="14" hasCustomPrompt="1"/>
          </p:nvPr>
        </p:nvSpPr>
        <p:spPr>
          <a:xfrm>
            <a:off x="6334125" y="2816860"/>
            <a:ext cx="5400675" cy="1466850"/>
          </a:xfrm>
        </p:spPr>
        <p:txBody>
          <a:bodyPr vert="horz" lIns="0" tIns="0" rIns="0" bIns="0" rtlCol="0" anchor="t" anchorCtr="0">
            <a:noAutofit/>
          </a:bodyPr>
          <a:lstStyle>
            <a:lvl1pPr>
              <a:defRPr lang="en-US" sz="4400" b="1" spc="-150" dirty="0" smtClean="0">
                <a:solidFill>
                  <a:schemeClr val="bg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3238252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CA214D0E-65E9-4993-B7FC-7D65086658B0}"/>
              </a:ext>
            </a:extLst>
          </p:cNvPr>
          <p:cNvSpPr/>
          <p:nvPr userDrawn="1"/>
        </p:nvSpPr>
        <p:spPr>
          <a:xfrm>
            <a:off x="124642" y="6700"/>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 name="Slide Number Placeholder 5">
            <a:extLst>
              <a:ext uri="{FF2B5EF4-FFF2-40B4-BE49-F238E27FC236}">
                <a16:creationId xmlns:a16="http://schemas.microsoft.com/office/drawing/2014/main" id="{55F96628-F975-4742-97C1-B22E5EDD4FA7}"/>
              </a:ext>
            </a:extLst>
          </p:cNvPr>
          <p:cNvSpPr txBox="1">
            <a:spLocks/>
          </p:cNvSpPr>
          <p:nvPr userDrawn="1"/>
        </p:nvSpPr>
        <p:spPr>
          <a:xfrm>
            <a:off x="11526449" y="12679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Oval 5">
            <a:extLst>
              <a:ext uri="{FF2B5EF4-FFF2-40B4-BE49-F238E27FC236}">
                <a16:creationId xmlns:a16="http://schemas.microsoft.com/office/drawing/2014/main" id="{47D989D1-BAEE-4130-A488-FFDFE59F428E}"/>
              </a:ext>
            </a:extLst>
          </p:cNvPr>
          <p:cNvSpPr/>
          <p:nvPr userDrawn="1"/>
        </p:nvSpPr>
        <p:spPr>
          <a:xfrm>
            <a:off x="11440457"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Oval 7">
            <a:extLst>
              <a:ext uri="{FF2B5EF4-FFF2-40B4-BE49-F238E27FC236}">
                <a16:creationId xmlns:a16="http://schemas.microsoft.com/office/drawing/2014/main" id="{E3C6DBB7-796D-4417-8758-93ED1808A1B5}"/>
              </a:ext>
            </a:extLst>
          </p:cNvPr>
          <p:cNvSpPr/>
          <p:nvPr userDrawn="1"/>
        </p:nvSpPr>
        <p:spPr>
          <a:xfrm>
            <a:off x="1105329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9">
            <a:extLst>
              <a:ext uri="{FF2B5EF4-FFF2-40B4-BE49-F238E27FC236}">
                <a16:creationId xmlns:a16="http://schemas.microsoft.com/office/drawing/2014/main" id="{29216A53-D5D8-467B-83EE-BA01689A0CC4}"/>
              </a:ext>
            </a:extLst>
          </p:cNvPr>
          <p:cNvSpPr/>
          <p:nvPr userDrawn="1"/>
        </p:nvSpPr>
        <p:spPr>
          <a:xfrm rot="2700000">
            <a:off x="11181863"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DBEFC3C5-CBFA-4BEA-93B4-49F52DA74D45}"/>
              </a:ext>
            </a:extLst>
          </p:cNvPr>
          <p:cNvSpPr/>
          <p:nvPr userDrawn="1"/>
        </p:nvSpPr>
        <p:spPr>
          <a:xfrm rot="10800000">
            <a:off x="1182762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9">
            <a:extLst>
              <a:ext uri="{FF2B5EF4-FFF2-40B4-BE49-F238E27FC236}">
                <a16:creationId xmlns:a16="http://schemas.microsoft.com/office/drawing/2014/main" id="{1D94E97D-4A7E-4E69-BDDA-D6EC9FA30AC2}"/>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2" name="Straight Connector 11">
            <a:extLst>
              <a:ext uri="{FF2B5EF4-FFF2-40B4-BE49-F238E27FC236}">
                <a16:creationId xmlns:a16="http://schemas.microsoft.com/office/drawing/2014/main" id="{A07CD735-6963-4673-9442-2DA544EDE10B}"/>
              </a:ext>
            </a:extLst>
          </p:cNvPr>
          <p:cNvCxnSpPr>
            <a:cxnSpLocks/>
          </p:cNvCxnSpPr>
          <p:nvPr userDrawn="1"/>
        </p:nvCxnSpPr>
        <p:spPr>
          <a:xfrm>
            <a:off x="1234440" y="126797"/>
            <a:ext cx="0" cy="520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6">
            <a:extLst>
              <a:ext uri="{FF2B5EF4-FFF2-40B4-BE49-F238E27FC236}">
                <a16:creationId xmlns:a16="http://schemas.microsoft.com/office/drawing/2014/main" id="{34F92042-2EE8-4213-AED5-1EAF0FE503D5}"/>
              </a:ext>
            </a:extLst>
          </p:cNvPr>
          <p:cNvSpPr>
            <a:spLocks noGrp="1"/>
          </p:cNvSpPr>
          <p:nvPr>
            <p:ph type="title"/>
          </p:nvPr>
        </p:nvSpPr>
        <p:spPr>
          <a:xfrm>
            <a:off x="885298" y="258849"/>
            <a:ext cx="10118887"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4" name="Parallelogram 13">
            <a:extLst>
              <a:ext uri="{FF2B5EF4-FFF2-40B4-BE49-F238E27FC236}">
                <a16:creationId xmlns:a16="http://schemas.microsoft.com/office/drawing/2014/main" id="{6248726C-CDC3-4F7E-A735-607E64549715}"/>
              </a:ext>
            </a:extLst>
          </p:cNvPr>
          <p:cNvSpPr/>
          <p:nvPr userDrawn="1"/>
        </p:nvSpPr>
        <p:spPr>
          <a:xfrm rot="10800000">
            <a:off x="315135" y="215941"/>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5" name="Action Button: Forward or Next 26">
            <a:hlinkClick r:id="" action="ppaction://hlinkshowjump?jump=nextslide" highlightClick="1"/>
            <a:extLst>
              <a:ext uri="{FF2B5EF4-FFF2-40B4-BE49-F238E27FC236}">
                <a16:creationId xmlns:a16="http://schemas.microsoft.com/office/drawing/2014/main" id="{A4B42931-6881-4987-8C52-D2B10304DCA2}"/>
              </a:ext>
            </a:extLst>
          </p:cNvPr>
          <p:cNvSpPr/>
          <p:nvPr userDrawn="1"/>
        </p:nvSpPr>
        <p:spPr>
          <a:xfrm>
            <a:off x="11799047"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Action Button: Back or Previous 27">
            <a:hlinkClick r:id="" action="ppaction://hlinkshowjump?jump=previousslide" highlightClick="1"/>
            <a:extLst>
              <a:ext uri="{FF2B5EF4-FFF2-40B4-BE49-F238E27FC236}">
                <a16:creationId xmlns:a16="http://schemas.microsoft.com/office/drawing/2014/main" id="{85F9F5F3-5580-4B83-9D17-8D97F759D1BF}"/>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 Placeholder 7">
            <a:extLst>
              <a:ext uri="{FF2B5EF4-FFF2-40B4-BE49-F238E27FC236}">
                <a16:creationId xmlns:a16="http://schemas.microsoft.com/office/drawing/2014/main" id="{CAA8F239-4E60-4C19-9DCB-0EC1674AA2F8}"/>
              </a:ext>
            </a:extLst>
          </p:cNvPr>
          <p:cNvSpPr>
            <a:spLocks noGrp="1"/>
          </p:cNvSpPr>
          <p:nvPr>
            <p:ph type="body" sz="quarter" idx="10"/>
          </p:nvPr>
        </p:nvSpPr>
        <p:spPr>
          <a:xfrm>
            <a:off x="885032" y="845271"/>
            <a:ext cx="10135395" cy="272257"/>
          </a:xfrm>
        </p:spPr>
        <p:txBody>
          <a:bodyPr anchor="ctr">
            <a:noAutofit/>
          </a:bodyPr>
          <a:lstStyle>
            <a:lvl1pPr marL="0" indent="0" algn="l" defTabSz="457189"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594"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189"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783" indent="0" algn="l" defTabSz="457189"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377" indent="0" algn="l" defTabSz="457189"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Tree>
    <p:extLst>
      <p:ext uri="{BB962C8B-B14F-4D97-AF65-F5344CB8AC3E}">
        <p14:creationId xmlns:p14="http://schemas.microsoft.com/office/powerpoint/2010/main" val="294991165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45073256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8" name="Text Placeholder 5">
            <a:extLst>
              <a:ext uri="{FF2B5EF4-FFF2-40B4-BE49-F238E27FC236}">
                <a16:creationId xmlns:a16="http://schemas.microsoft.com/office/drawing/2014/main" id="{977E223E-CE50-41B8-A7D8-2F936420F122}"/>
              </a:ext>
            </a:extLst>
          </p:cNvPr>
          <p:cNvSpPr>
            <a:spLocks noGrp="1"/>
          </p:cNvSpPr>
          <p:nvPr>
            <p:ph type="body" sz="quarter" idx="13" hasCustomPrompt="1"/>
          </p:nvPr>
        </p:nvSpPr>
        <p:spPr>
          <a:xfrm>
            <a:off x="6305482" y="1956817"/>
            <a:ext cx="5386646" cy="357758"/>
          </a:xfrm>
        </p:spPr>
        <p:txBody>
          <a:bodyPr anchor="t" anchorCtr="0">
            <a:noAutofit/>
          </a:bodyPr>
          <a:lstStyle>
            <a:lvl1pPr>
              <a:defRPr sz="2000">
                <a:solidFill>
                  <a:schemeClr val="tx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10" name="Text Placeholder 2">
            <a:extLst>
              <a:ext uri="{FF2B5EF4-FFF2-40B4-BE49-F238E27FC236}">
                <a16:creationId xmlns:a16="http://schemas.microsoft.com/office/drawing/2014/main" id="{4B8D118F-6000-446B-85BD-AE03E03FC662}"/>
              </a:ext>
            </a:extLst>
          </p:cNvPr>
          <p:cNvSpPr>
            <a:spLocks noGrp="1"/>
          </p:cNvSpPr>
          <p:nvPr>
            <p:ph type="body" sz="quarter" idx="14" hasCustomPrompt="1"/>
          </p:nvPr>
        </p:nvSpPr>
        <p:spPr>
          <a:xfrm>
            <a:off x="6291453" y="2386012"/>
            <a:ext cx="5400675" cy="1466850"/>
          </a:xfrm>
        </p:spPr>
        <p:txBody>
          <a:bodyPr vert="horz" lIns="0" tIns="0" rIns="0" bIns="0" rtlCol="0" anchor="t" anchorCtr="0">
            <a:noAutofit/>
          </a:bodyPr>
          <a:lstStyle>
            <a:lvl1pPr>
              <a:defRPr lang="en-US" sz="4400" b="1" dirty="0" smtClean="0">
                <a:solidFill>
                  <a:schemeClr val="tx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410218441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02662232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2"/>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2023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205720419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7834633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a:xfrm>
            <a:off x="9637452" y="6327648"/>
            <a:ext cx="1706880" cy="207264"/>
          </a:xfrm>
          <a:prstGeom prst="rect">
            <a:avLst/>
          </a:prstGeom>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a:xfrm>
            <a:off x="11387328" y="6326049"/>
            <a:ext cx="304800" cy="207264"/>
          </a:xfrm>
          <a:prstGeom prst="rect">
            <a:avLst/>
          </a:prstGeom>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3515307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a:xfrm>
            <a:off x="9637452" y="6327648"/>
            <a:ext cx="1706880" cy="207264"/>
          </a:xfrm>
          <a:prstGeom prst="rect">
            <a:avLst/>
          </a:prstGeom>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a:xfrm>
            <a:off x="11387328" y="6326049"/>
            <a:ext cx="304800" cy="207264"/>
          </a:xfrm>
          <a:prstGeom prst="rect">
            <a:avLst/>
          </a:prstGeom>
        </p:spPr>
        <p:txBody>
          <a:bodyPr/>
          <a:lstStyle/>
          <a:p>
            <a:fld id="{2EFEF571-C9B4-4D92-A7F7-315B894862A8}" type="slidenum">
              <a:rPr lang="en-US" smtClean="0"/>
              <a:pPr/>
              <a:t>‹#›</a:t>
            </a:fld>
            <a:endParaRPr lang="en-US" dirty="0"/>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20505717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26005437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985" y="381000"/>
            <a:ext cx="6630463" cy="5349875"/>
          </a:xfrm>
        </p:spPr>
        <p:txBody>
          <a:bodyPr rIns="457200" anchor="ctr"/>
          <a:lstStyle>
            <a:lvl1pPr>
              <a:defRPr sz="5400" b="0">
                <a:solidFill>
                  <a:schemeClr val="tx1"/>
                </a:solidFill>
              </a:defRPr>
            </a:lvl1pPr>
          </a:lstStyle>
          <a:p>
            <a:r>
              <a:rPr lang="en-US"/>
              <a:t>Click to edit Master title style</a:t>
            </a:r>
          </a:p>
        </p:txBody>
      </p:sp>
    </p:spTree>
    <p:extLst>
      <p:ext uri="{BB962C8B-B14F-4D97-AF65-F5344CB8AC3E}">
        <p14:creationId xmlns:p14="http://schemas.microsoft.com/office/powerpoint/2010/main" val="367822052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rillio_Title slide-Dark">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Arial" panose="020B0604020202020204" pitchFamily="34" charset="0"/>
                <a:cs typeface="Arial" panose="020B0604020202020204" pitchFamily="34" charset="0"/>
              </a:rPr>
              <a:t>©2023</a:t>
            </a:r>
            <a:r>
              <a:rPr lang="en-US" sz="1000" b="0" i="0" baseline="0" dirty="0">
                <a:solidFill>
                  <a:schemeClr val="bg1"/>
                </a:solidFill>
                <a:latin typeface="Arial" panose="020B0604020202020204" pitchFamily="34" charset="0"/>
                <a:cs typeface="Arial" panose="020B0604020202020204" pitchFamily="34" charset="0"/>
              </a:rPr>
              <a:t> Brillio  |  Proprietary &amp; Confidential</a:t>
            </a:r>
            <a:endParaRPr lang="en-US" sz="1000" b="0" i="0" dirty="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3E432CD9-60B9-3941-911B-9FA5BE7699A8}"/>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dirty="0"/>
              <a:t>Click to edit Master title style two lines</a:t>
            </a:r>
          </a:p>
        </p:txBody>
      </p:sp>
      <p:sp>
        <p:nvSpPr>
          <p:cNvPr id="9" name="Subtitle 2">
            <a:extLst>
              <a:ext uri="{FF2B5EF4-FFF2-40B4-BE49-F238E27FC236}">
                <a16:creationId xmlns:a16="http://schemas.microsoft.com/office/drawing/2014/main" id="{F765B9A9-31B8-0946-A4CC-EA25A13335AA}"/>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10" name="Date Placeholder 3">
            <a:extLst>
              <a:ext uri="{FF2B5EF4-FFF2-40B4-BE49-F238E27FC236}">
                <a16:creationId xmlns:a16="http://schemas.microsoft.com/office/drawing/2014/main" id="{AC1162D4-E146-184F-8135-FEA0B95A01A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591941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defRPr lang="en-IN" sz="2400" kern="1200"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lgn="l" defTabSz="914580" rtl="0" eaLnBrk="1" latinLnBrk="0" hangingPunct="1">
              <a:lnSpc>
                <a:spcPct val="90000"/>
              </a:lnSpc>
              <a:spcBef>
                <a:spcPct val="0"/>
              </a:spcBef>
              <a:buNone/>
            </a:pPr>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599BC6-FFCC-48ED-82A2-EECD283AC28B}" type="datetime1">
              <a:rPr lang="en-IN" smtClean="0"/>
              <a:t>28-05-2024</a:t>
            </a:fld>
            <a:endParaRPr lang="en-IN" dirty="0"/>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dirty="0"/>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7"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7214908-6B86-49B1-876D-4BDB7239D3A7}"/>
              </a:ext>
            </a:extLst>
          </p:cNvPr>
          <p:cNvSpPr>
            <a:spLocks noGrp="1"/>
          </p:cNvSpPr>
          <p:nvPr>
            <p:ph type="body" sz="quarter" idx="13" hasCustomPrompt="1"/>
          </p:nvPr>
        </p:nvSpPr>
        <p:spPr>
          <a:xfrm>
            <a:off x="1384974" y="221484"/>
            <a:ext cx="10571500" cy="249763"/>
          </a:xfrm>
        </p:spPr>
        <p:txBody>
          <a:bodyPr anchor="ctr">
            <a:normAutofit/>
          </a:bodyPr>
          <a:lstStyle>
            <a:lvl1pPr marL="0" indent="0">
              <a:buNone/>
              <a:defRPr sz="1333" b="0" i="1" cap="all" spc="533" baseline="0">
                <a:solidFill>
                  <a:schemeClr val="tx2"/>
                </a:solidFill>
              </a:defRPr>
            </a:lvl1pPr>
            <a:lvl2pPr marL="457291" indent="0">
              <a:buNone/>
              <a:defRPr/>
            </a:lvl2pPr>
            <a:lvl3pPr marL="914580" indent="0">
              <a:buNone/>
              <a:defRPr/>
            </a:lvl3pPr>
            <a:lvl4pPr marL="1371871" indent="0">
              <a:buNone/>
              <a:defRPr/>
            </a:lvl4pPr>
            <a:lvl5pPr marL="1829161" indent="0">
              <a:buNone/>
              <a:defRPr/>
            </a:lvl5pPr>
          </a:lstStyle>
          <a:p>
            <a:pPr lvl="0"/>
            <a:r>
              <a:rPr lang="en-US"/>
              <a:t>CLICK HERE to edit subtitle</a:t>
            </a:r>
            <a:endParaRPr lang="en-IN"/>
          </a:p>
        </p:txBody>
      </p:sp>
    </p:spTree>
    <p:extLst>
      <p:ext uri="{BB962C8B-B14F-4D97-AF65-F5344CB8AC3E}">
        <p14:creationId xmlns:p14="http://schemas.microsoft.com/office/powerpoint/2010/main" val="27585776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rillio_Title slide-Dark">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Outfit"/>
                <a:cs typeface="Arial" panose="020B0604020202020204" pitchFamily="34" charset="0"/>
              </a:rPr>
              <a:t>©2023</a:t>
            </a:r>
            <a:r>
              <a:rPr lang="en-US" sz="1000" b="0" i="0" baseline="0" dirty="0">
                <a:solidFill>
                  <a:schemeClr val="bg1"/>
                </a:solidFill>
                <a:latin typeface="Outfit"/>
                <a:cs typeface="Arial" panose="020B0604020202020204" pitchFamily="34" charset="0"/>
              </a:rPr>
              <a:t> Brillio  |  Proprietary &amp; Confidential</a:t>
            </a:r>
            <a:endParaRPr lang="en-US" sz="1000" b="0" i="0" dirty="0">
              <a:solidFill>
                <a:schemeClr val="bg1"/>
              </a:solidFill>
              <a:latin typeface="Outfit"/>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375097"/>
            <a:ext cx="1691640" cy="716956"/>
          </a:xfrm>
          <a:prstGeom prst="rect">
            <a:avLst/>
          </a:prstGeom>
        </p:spPr>
      </p:pic>
      <p:sp>
        <p:nvSpPr>
          <p:cNvPr id="7" name="Title 1">
            <a:extLst>
              <a:ext uri="{FF2B5EF4-FFF2-40B4-BE49-F238E27FC236}">
                <a16:creationId xmlns:a16="http://schemas.microsoft.com/office/drawing/2014/main" id="{EAAAB278-9F91-8B40-A29F-A34306522F07}"/>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bg1"/>
                </a:solidFill>
                <a:latin typeface="Outfit"/>
                <a:cs typeface="Arial" panose="020B0604020202020204" pitchFamily="34" charset="0"/>
              </a:defRPr>
            </a:lvl1pPr>
          </a:lstStyle>
          <a:p>
            <a:r>
              <a:rPr lang="en-US" dirty="0"/>
              <a:t>Click to edit Master title style two lines</a:t>
            </a:r>
          </a:p>
        </p:txBody>
      </p:sp>
      <p:sp>
        <p:nvSpPr>
          <p:cNvPr id="9" name="Subtitle 2">
            <a:extLst>
              <a:ext uri="{FF2B5EF4-FFF2-40B4-BE49-F238E27FC236}">
                <a16:creationId xmlns:a16="http://schemas.microsoft.com/office/drawing/2014/main" id="{571D17FF-57BA-574D-8CC1-2326FCFFC357}"/>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Outfi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10" name="Date Placeholder 3">
            <a:extLst>
              <a:ext uri="{FF2B5EF4-FFF2-40B4-BE49-F238E27FC236}">
                <a16:creationId xmlns:a16="http://schemas.microsoft.com/office/drawing/2014/main" id="{872C4F7A-3AC8-324F-8577-14F18AAC19B1}"/>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bg1"/>
                </a:solidFill>
                <a:latin typeface="Outfit"/>
                <a:cs typeface="Arial" panose="020B0604020202020204" pitchFamily="34" charset="0"/>
              </a:defRPr>
            </a:lvl1pPr>
          </a:lstStyle>
          <a:p>
            <a:endParaRPr lang="en-US" dirty="0"/>
          </a:p>
        </p:txBody>
      </p:sp>
    </p:spTree>
    <p:extLst>
      <p:ext uri="{BB962C8B-B14F-4D97-AF65-F5344CB8AC3E}">
        <p14:creationId xmlns:p14="http://schemas.microsoft.com/office/powerpoint/2010/main" val="21858085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rillio_Agenda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atin typeface="Outfit"/>
              </a:defRPr>
            </a:lvl1pPr>
          </a:lstStyle>
          <a:p>
            <a:r>
              <a:rPr lang="en-US" dirty="0"/>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bg1"/>
                </a:solidFill>
                <a:latin typeface="Outfit"/>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bg1"/>
                </a:solidFill>
                <a:latin typeface="Outfit"/>
                <a:ea typeface="+mn-ea"/>
                <a:cs typeface="+mn-cs"/>
              </a:defRPr>
            </a:lvl2pPr>
            <a:lvl3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bg1"/>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dirty="0"/>
              <a:t>Click to edit Master text styles</a:t>
            </a:r>
          </a:p>
          <a:p>
            <a:pPr lvl="1"/>
            <a:r>
              <a:rPr lang="en-US" dirty="0"/>
              <a:t>Second level</a:t>
            </a:r>
          </a:p>
          <a:p>
            <a:pPr lvl="1"/>
            <a:r>
              <a:rPr lang="en-US" dirty="0"/>
              <a:t>Second level</a:t>
            </a:r>
          </a:p>
          <a:p>
            <a:pPr lvl="1"/>
            <a:r>
              <a:rPr lang="en-US" dirty="0"/>
              <a:t>Second level</a:t>
            </a:r>
          </a:p>
          <a:p>
            <a:pPr lvl="1"/>
            <a:r>
              <a:rPr lang="en-US" dirty="0"/>
              <a:t>Second level</a:t>
            </a:r>
          </a:p>
        </p:txBody>
      </p:sp>
      <p:pic>
        <p:nvPicPr>
          <p:cNvPr id="8" name="Picture 7" descr="A picture containing icon&#10;&#10;Description automatically generated">
            <a:extLst>
              <a:ext uri="{FF2B5EF4-FFF2-40B4-BE49-F238E27FC236}">
                <a16:creationId xmlns:a16="http://schemas.microsoft.com/office/drawing/2014/main" id="{A09B600B-361E-8641-95A1-C0996630F8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A685FACF-296F-BA4D-A344-50044DB6C33B}"/>
              </a:ext>
            </a:extLst>
          </p:cNvPr>
          <p:cNvSpPr>
            <a:spLocks noGrp="1"/>
          </p:cNvSpPr>
          <p:nvPr>
            <p:ph type="sldNum" sz="quarter" idx="11"/>
          </p:nvPr>
        </p:nvSpPr>
        <p:spPr/>
        <p:txBody>
          <a:bodyPr/>
          <a:lstStyle>
            <a:lvl1pPr>
              <a:defRPr>
                <a:latin typeface="Outfit"/>
              </a:defRPr>
            </a:lvl1pPr>
          </a:lstStyle>
          <a:p>
            <a:r>
              <a:rPr lang="en-US" dirty="0"/>
              <a:t>©2023 Brillio  |  </a:t>
            </a:r>
            <a:fld id="{F1FE5E21-FD07-B44E-90A3-0254BFCDB49A}" type="slidenum">
              <a:rPr smtClean="0"/>
              <a:pPr/>
              <a:t>‹#›</a:t>
            </a:fld>
            <a:endParaRPr dirty="0"/>
          </a:p>
        </p:txBody>
      </p:sp>
    </p:spTree>
    <p:extLst>
      <p:ext uri="{BB962C8B-B14F-4D97-AF65-F5344CB8AC3E}">
        <p14:creationId xmlns:p14="http://schemas.microsoft.com/office/powerpoint/2010/main" val="82417362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rillio_Divider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latin typeface="Outfit"/>
              </a:defRPr>
            </a:lvl1pPr>
          </a:lstStyle>
          <a:p>
            <a:r>
              <a:rPr lang="en-US" dirty="0"/>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7371894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Brillio_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latin typeface="Outfit"/>
              </a:defRPr>
            </a:lvl1pPr>
          </a:lstStyle>
          <a:p>
            <a:r>
              <a:rPr lang="en-US" dirty="0"/>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Outfit"/>
                <a:ea typeface="+mn-ea"/>
                <a:cs typeface="Arial" panose="020B0604020202020204" pitchFamily="34" charset="0"/>
              </a:defRPr>
            </a:lvl1pPr>
          </a:lstStyle>
          <a:p>
            <a:r>
              <a:rPr lang="en-GB" dirty="0"/>
              <a:t>©2023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10968200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rillio_Text slide_1-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Outfit"/>
              </a:defRPr>
            </a:lvl1pPr>
          </a:lstStyle>
          <a:p>
            <a:r>
              <a:rPr lang="en-US" dirty="0"/>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latin typeface="Outfit"/>
              </a:defRPr>
            </a:lvl1pPr>
            <a:lvl2pPr>
              <a:spcAft>
                <a:spcPts val="600"/>
              </a:spcAft>
              <a:defRPr sz="1600" baseline="0">
                <a:latin typeface="Outfit"/>
              </a:defRPr>
            </a:lvl2pPr>
            <a:lvl3pPr>
              <a:spcAft>
                <a:spcPts val="600"/>
              </a:spcAft>
              <a:defRPr sz="1600" baseline="0">
                <a:latin typeface="Outfit"/>
              </a:defRPr>
            </a:lvl3pPr>
            <a:lvl4pPr>
              <a:spcAft>
                <a:spcPts val="600"/>
              </a:spcAft>
              <a:defRPr sz="1600" baseline="0">
                <a:latin typeface="Outfit"/>
              </a:defRPr>
            </a:lvl4pPr>
            <a:lvl5pPr>
              <a:spcAft>
                <a:spcPts val="600"/>
              </a:spcAft>
              <a:defRPr sz="1600" baseline="0">
                <a:latin typeface="Outfi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picture containing icon&#10;&#10;Description automatically generated">
            <a:extLst>
              <a:ext uri="{FF2B5EF4-FFF2-40B4-BE49-F238E27FC236}">
                <a16:creationId xmlns:a16="http://schemas.microsoft.com/office/drawing/2014/main" id="{38217C44-A752-5A44-99D8-5359A575DC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0C7C0C99-4337-4144-A5B8-0AD6B7ED47D6}"/>
              </a:ext>
            </a:extLst>
          </p:cNvPr>
          <p:cNvSpPr>
            <a:spLocks noGrp="1"/>
          </p:cNvSpPr>
          <p:nvPr>
            <p:ph type="sldNum" sz="quarter" idx="11"/>
          </p:nvPr>
        </p:nvSpPr>
        <p:spPr/>
        <p:txBody>
          <a:bodyPr/>
          <a:lstStyle>
            <a:lvl1pPr>
              <a:defRPr>
                <a:latin typeface="Outfit"/>
              </a:defRPr>
            </a:lvl1pPr>
          </a:lstStyle>
          <a:p>
            <a:r>
              <a:rPr lang="en-US" dirty="0"/>
              <a:t>©2023 Brillio  |  </a:t>
            </a:r>
            <a:fld id="{F1FE5E21-FD07-B44E-90A3-0254BFCDB49A}" type="slidenum">
              <a:rPr smtClean="0"/>
              <a:pPr/>
              <a:t>‹#›</a:t>
            </a:fld>
            <a:endParaRPr dirty="0"/>
          </a:p>
        </p:txBody>
      </p:sp>
    </p:spTree>
    <p:extLst>
      <p:ext uri="{BB962C8B-B14F-4D97-AF65-F5344CB8AC3E}">
        <p14:creationId xmlns:p14="http://schemas.microsoft.com/office/powerpoint/2010/main" val="24862182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Brillio_Text slide_2-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65760" y="1524000"/>
            <a:ext cx="5608320" cy="4206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524000"/>
            <a:ext cx="560832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A picture containing icon&#10;&#10;Description automatically generated">
            <a:extLst>
              <a:ext uri="{FF2B5EF4-FFF2-40B4-BE49-F238E27FC236}">
                <a16:creationId xmlns:a16="http://schemas.microsoft.com/office/drawing/2014/main" id="{52353CEA-8F9C-654F-82AE-A315372A19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D3754A73-EA1E-8B40-B53A-1A23BDC226D1}"/>
              </a:ext>
            </a:extLst>
          </p:cNvPr>
          <p:cNvSpPr>
            <a:spLocks noGrp="1"/>
          </p:cNvSpPr>
          <p:nvPr>
            <p:ph type="sldNum" sz="quarter" idx="11"/>
          </p:nvPr>
        </p:nvSpPr>
        <p:spPr/>
        <p:txBody>
          <a:bodyPr/>
          <a:lstStyle/>
          <a:p>
            <a:r>
              <a:rPr lang="en-US" dirty="0"/>
              <a:t>©2023 Brillio  |  </a:t>
            </a:r>
            <a:fld id="{F1FE5E21-FD07-B44E-90A3-0254BFCDB49A}" type="slidenum">
              <a:rPr smtClean="0"/>
              <a:pPr/>
              <a:t>‹#›</a:t>
            </a:fld>
            <a:endParaRPr dirty="0"/>
          </a:p>
        </p:txBody>
      </p:sp>
      <p:cxnSp>
        <p:nvCxnSpPr>
          <p:cNvPr id="11" name="Straight Connector 10">
            <a:extLst>
              <a:ext uri="{FF2B5EF4-FFF2-40B4-BE49-F238E27FC236}">
                <a16:creationId xmlns:a16="http://schemas.microsoft.com/office/drawing/2014/main" id="{8AA7E595-7689-F043-95F5-42747B017E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6937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Brillio_Text slide_2-Column: 1/3, 2/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524000"/>
            <a:ext cx="3663315" cy="4206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73550" y="1524000"/>
            <a:ext cx="7552690" cy="4206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picture containing icon&#10;&#10;Description automatically generated">
            <a:extLst>
              <a:ext uri="{FF2B5EF4-FFF2-40B4-BE49-F238E27FC236}">
                <a16:creationId xmlns:a16="http://schemas.microsoft.com/office/drawing/2014/main" id="{D9051CCF-1619-0041-AF3F-DF121710EF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7FAB132D-7F0A-4149-8E65-81E2DF016AF4}"/>
              </a:ext>
            </a:extLst>
          </p:cNvPr>
          <p:cNvSpPr>
            <a:spLocks noGrp="1"/>
          </p:cNvSpPr>
          <p:nvPr>
            <p:ph type="sldNum" sz="quarter" idx="11"/>
          </p:nvPr>
        </p:nvSpPr>
        <p:spPr/>
        <p:txBody>
          <a:bodyPr/>
          <a:lstStyle/>
          <a:p>
            <a:r>
              <a:rPr lang="en-US" dirty="0"/>
              <a:t>©2023 Brillio  |  </a:t>
            </a:r>
            <a:fld id="{F1FE5E21-FD07-B44E-90A3-0254BFCDB49A}" type="slidenum">
              <a:rPr smtClean="0"/>
              <a:pPr/>
              <a:t>‹#›</a:t>
            </a:fld>
            <a:endParaRPr dirty="0"/>
          </a:p>
        </p:txBody>
      </p:sp>
      <p:cxnSp>
        <p:nvCxnSpPr>
          <p:cNvPr id="11" name="Straight Connector 10">
            <a:extLst>
              <a:ext uri="{FF2B5EF4-FFF2-40B4-BE49-F238E27FC236}">
                <a16:creationId xmlns:a16="http://schemas.microsoft.com/office/drawing/2014/main" id="{362D90C5-37FF-2B41-B0D7-EECCBE161734}"/>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1652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Brillio_Text slide_2-Column: 2/3, 1/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524000"/>
            <a:ext cx="753364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143874" y="1524000"/>
            <a:ext cx="368236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A picture containing icon&#10;&#10;Description automatically generated">
            <a:extLst>
              <a:ext uri="{FF2B5EF4-FFF2-40B4-BE49-F238E27FC236}">
                <a16:creationId xmlns:a16="http://schemas.microsoft.com/office/drawing/2014/main" id="{4B6A37E6-588E-B447-9061-8808FA6E8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C67874D7-3AE4-914F-B27E-FA8C4A74CA36}"/>
              </a:ext>
            </a:extLst>
          </p:cNvPr>
          <p:cNvSpPr>
            <a:spLocks noGrp="1"/>
          </p:cNvSpPr>
          <p:nvPr>
            <p:ph type="sldNum" sz="quarter" idx="11"/>
          </p:nvPr>
        </p:nvSpPr>
        <p:spPr/>
        <p:txBody>
          <a:bodyPr/>
          <a:lstStyle/>
          <a:p>
            <a:r>
              <a:rPr lang="en-US" dirty="0"/>
              <a:t>©2023 Brillio  |  </a:t>
            </a:r>
            <a:fld id="{F1FE5E21-FD07-B44E-90A3-0254BFCDB49A}" type="slidenum">
              <a:rPr smtClean="0"/>
              <a:pPr/>
              <a:t>‹#›</a:t>
            </a:fld>
            <a:endParaRPr dirty="0"/>
          </a:p>
        </p:txBody>
      </p:sp>
    </p:spTree>
    <p:extLst>
      <p:ext uri="{BB962C8B-B14F-4D97-AF65-F5344CB8AC3E}">
        <p14:creationId xmlns:p14="http://schemas.microsoft.com/office/powerpoint/2010/main" val="204491486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Brillio_Text slide_3-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5759" y="1524000"/>
            <a:ext cx="3663315" cy="4206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73550" y="1524000"/>
            <a:ext cx="362585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8168640" y="1524000"/>
            <a:ext cx="3625850" cy="4206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con&#10;&#10;Description automatically generated">
            <a:extLst>
              <a:ext uri="{FF2B5EF4-FFF2-40B4-BE49-F238E27FC236}">
                <a16:creationId xmlns:a16="http://schemas.microsoft.com/office/drawing/2014/main" id="{DCE488DB-A8BA-5843-AE4E-13464982DC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11" name="Slide Number Placeholder 10">
            <a:extLst>
              <a:ext uri="{FF2B5EF4-FFF2-40B4-BE49-F238E27FC236}">
                <a16:creationId xmlns:a16="http://schemas.microsoft.com/office/drawing/2014/main" id="{06BF12A5-BE15-3546-9A5E-73924E040DE7}"/>
              </a:ext>
            </a:extLst>
          </p:cNvPr>
          <p:cNvSpPr>
            <a:spLocks noGrp="1"/>
          </p:cNvSpPr>
          <p:nvPr>
            <p:ph type="sldNum" sz="quarter" idx="15"/>
          </p:nvPr>
        </p:nvSpPr>
        <p:spPr/>
        <p:txBody>
          <a:bodyPr/>
          <a:lstStyle/>
          <a:p>
            <a:r>
              <a:rPr lang="en-US" dirty="0"/>
              <a:t>©2023 Brillio  |  </a:t>
            </a:r>
            <a:fld id="{F1FE5E21-FD07-B44E-90A3-0254BFCDB49A}" type="slidenum">
              <a:rPr smtClean="0"/>
              <a:pPr/>
              <a:t>‹#›</a:t>
            </a:fld>
            <a:endParaRPr dirty="0"/>
          </a:p>
        </p:txBody>
      </p:sp>
      <p:cxnSp>
        <p:nvCxnSpPr>
          <p:cNvPr id="12" name="Straight Connector 11">
            <a:extLst>
              <a:ext uri="{FF2B5EF4-FFF2-40B4-BE49-F238E27FC236}">
                <a16:creationId xmlns:a16="http://schemas.microsoft.com/office/drawing/2014/main" id="{4056736C-7BC3-1442-8D30-BB14B1EB9EFF}"/>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4AF2F6-D427-8743-8B4A-1409646F4AB6}"/>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3475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Brillio_Text slide_4-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picture containing icon&#10;&#10;Description automatically generated">
            <a:extLst>
              <a:ext uri="{FF2B5EF4-FFF2-40B4-BE49-F238E27FC236}">
                <a16:creationId xmlns:a16="http://schemas.microsoft.com/office/drawing/2014/main" id="{EA9704D5-DC68-094C-AF2B-4D625D5E17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12" name="Slide Number Placeholder 11">
            <a:extLst>
              <a:ext uri="{FF2B5EF4-FFF2-40B4-BE49-F238E27FC236}">
                <a16:creationId xmlns:a16="http://schemas.microsoft.com/office/drawing/2014/main" id="{AEA31C9C-E5EE-9F42-9056-58F5BFCEC86A}"/>
              </a:ext>
            </a:extLst>
          </p:cNvPr>
          <p:cNvSpPr>
            <a:spLocks noGrp="1"/>
          </p:cNvSpPr>
          <p:nvPr>
            <p:ph type="sldNum" sz="quarter" idx="16"/>
          </p:nvPr>
        </p:nvSpPr>
        <p:spPr/>
        <p:txBody>
          <a:bodyPr/>
          <a:lstStyle/>
          <a:p>
            <a:r>
              <a:rPr lang="en-US" dirty="0"/>
              <a:t>©2023 Brillio  |  </a:t>
            </a:r>
            <a:fld id="{F1FE5E21-FD07-B44E-90A3-0254BFCDB49A}" type="slidenum">
              <a:rPr smtClean="0"/>
              <a:pPr/>
              <a:t>‹#›</a:t>
            </a:fld>
            <a:endParaRPr dirty="0"/>
          </a:p>
        </p:txBody>
      </p:sp>
      <p:cxnSp>
        <p:nvCxnSpPr>
          <p:cNvPr id="13" name="Straight Connector 12">
            <a:extLst>
              <a:ext uri="{FF2B5EF4-FFF2-40B4-BE49-F238E27FC236}">
                <a16:creationId xmlns:a16="http://schemas.microsoft.com/office/drawing/2014/main" id="{F4181B86-EBB4-7E47-911E-5A465EA86252}"/>
              </a:ext>
            </a:extLst>
          </p:cNvPr>
          <p:cNvCxnSpPr/>
          <p:nvPr userDrawn="1"/>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C6698B-58BD-634C-8B18-B68880B765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17546-A46A-454D-BFDF-DCBBB966CF7B}"/>
              </a:ext>
            </a:extLst>
          </p:cNvPr>
          <p:cNvCxnSpPr/>
          <p:nvPr userDrawn="1"/>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658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5F872374-1311-4C02-B8B6-2BDE49089C2B}" type="datetime1">
              <a:rPr lang="en-IN" smtClean="0"/>
              <a:t>28-05-2024</a:t>
            </a:fld>
            <a:endParaRPr lang="en-IN" dirty="0"/>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dirty="0"/>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04097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Brillio_Title only slide-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6" name="Picture 5" descr="A picture containing icon&#10;&#10;Description automatically generated">
            <a:extLst>
              <a:ext uri="{FF2B5EF4-FFF2-40B4-BE49-F238E27FC236}">
                <a16:creationId xmlns:a16="http://schemas.microsoft.com/office/drawing/2014/main" id="{2C49ED69-80A3-074D-A2B6-7C36DB4C70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8" name="Slide Number Placeholder 7">
            <a:extLst>
              <a:ext uri="{FF2B5EF4-FFF2-40B4-BE49-F238E27FC236}">
                <a16:creationId xmlns:a16="http://schemas.microsoft.com/office/drawing/2014/main" id="{BF32F4B4-0D7E-DE49-8E50-0E119455637B}"/>
              </a:ext>
            </a:extLst>
          </p:cNvPr>
          <p:cNvSpPr>
            <a:spLocks noGrp="1"/>
          </p:cNvSpPr>
          <p:nvPr>
            <p:ph type="sldNum" sz="quarter" idx="11"/>
          </p:nvPr>
        </p:nvSpPr>
        <p:spPr/>
        <p:txBody>
          <a:bodyPr/>
          <a:lstStyle/>
          <a:p>
            <a:r>
              <a:rPr lang="en-US" dirty="0"/>
              <a:t>©2023 Brillio  |  </a:t>
            </a:r>
            <a:fld id="{F1FE5E21-FD07-B44E-90A3-0254BFCDB49A}" type="slidenum">
              <a:rPr smtClean="0"/>
              <a:pPr/>
              <a:t>‹#›</a:t>
            </a:fld>
            <a:endParaRPr dirty="0"/>
          </a:p>
        </p:txBody>
      </p:sp>
    </p:spTree>
    <p:extLst>
      <p:ext uri="{BB962C8B-B14F-4D97-AF65-F5344CB8AC3E}">
        <p14:creationId xmlns:p14="http://schemas.microsoft.com/office/powerpoint/2010/main" val="216625367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illio_Blank slide-Dark">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28D6DB58-1443-E047-A356-ED276F2EA3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
        <p:nvSpPr>
          <p:cNvPr id="7" name="Slide Number Placeholder 6">
            <a:extLst>
              <a:ext uri="{FF2B5EF4-FFF2-40B4-BE49-F238E27FC236}">
                <a16:creationId xmlns:a16="http://schemas.microsoft.com/office/drawing/2014/main" id="{17A0C4C1-B694-F043-89B7-FD92B764ED30}"/>
              </a:ext>
            </a:extLst>
          </p:cNvPr>
          <p:cNvSpPr>
            <a:spLocks noGrp="1"/>
          </p:cNvSpPr>
          <p:nvPr>
            <p:ph type="sldNum" sz="quarter" idx="11"/>
          </p:nvPr>
        </p:nvSpPr>
        <p:spPr/>
        <p:txBody>
          <a:bodyPr/>
          <a:lstStyle/>
          <a:p>
            <a:r>
              <a:rPr lang="en-US" dirty="0"/>
              <a:t>©2023 Brillio  |  </a:t>
            </a:r>
            <a:fld id="{F1FE5E21-FD07-B44E-90A3-0254BFCDB49A}" type="slidenum">
              <a:rPr smtClean="0"/>
              <a:pPr/>
              <a:t>‹#›</a:t>
            </a:fld>
            <a:endParaRPr dirty="0"/>
          </a:p>
        </p:txBody>
      </p:sp>
    </p:spTree>
    <p:extLst>
      <p:ext uri="{BB962C8B-B14F-4D97-AF65-F5344CB8AC3E}">
        <p14:creationId xmlns:p14="http://schemas.microsoft.com/office/powerpoint/2010/main" val="16767272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pPr marL="0" marR="0" lvl="0" indent="0" algn="r" defTabSz="6095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2023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pPr marL="0" marR="0" lvl="0" indent="0" algn="r" defTabSz="60957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7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36806434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4142160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spTree>
    <p:extLst>
      <p:ext uri="{BB962C8B-B14F-4D97-AF65-F5344CB8AC3E}">
        <p14:creationId xmlns:p14="http://schemas.microsoft.com/office/powerpoint/2010/main" val="117452335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307777"/>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000" b="1" baseline="0">
                <a:solidFill>
                  <a:schemeClr val="accent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a:t>
            </a:r>
          </a:p>
        </p:txBody>
      </p:sp>
      <p:sp>
        <p:nvSpPr>
          <p:cNvPr id="3" name="Text Placeholder 2">
            <a:extLst>
              <a:ext uri="{FF2B5EF4-FFF2-40B4-BE49-F238E27FC236}">
                <a16:creationId xmlns:a16="http://schemas.microsoft.com/office/drawing/2014/main" id="{A7756114-6E00-4078-A005-BB61DA1914DB}"/>
              </a:ext>
            </a:extLst>
          </p:cNvPr>
          <p:cNvSpPr>
            <a:spLocks noGrp="1"/>
          </p:cNvSpPr>
          <p:nvPr>
            <p:ph type="body" sz="quarter" idx="12" hasCustomPrompt="1"/>
          </p:nvPr>
        </p:nvSpPr>
        <p:spPr>
          <a:xfrm>
            <a:off x="633733" y="4331096"/>
            <a:ext cx="5782128" cy="447675"/>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318203987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51135621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2373377"/>
            <a:ext cx="5386646" cy="357758"/>
          </a:xfrm>
        </p:spPr>
        <p:txBody>
          <a:bodyPr anchor="t" anchorCtr="0">
            <a:noAutofit/>
          </a:bodyPr>
          <a:lstStyle>
            <a:lvl1pPr>
              <a:defRPr sz="20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3" name="Text Placeholder 2">
            <a:extLst>
              <a:ext uri="{FF2B5EF4-FFF2-40B4-BE49-F238E27FC236}">
                <a16:creationId xmlns:a16="http://schemas.microsoft.com/office/drawing/2014/main" id="{47E45BC9-3FAC-4063-A618-4859991DC43A}"/>
              </a:ext>
            </a:extLst>
          </p:cNvPr>
          <p:cNvSpPr>
            <a:spLocks noGrp="1"/>
          </p:cNvSpPr>
          <p:nvPr>
            <p:ph type="body" sz="quarter" idx="14" hasCustomPrompt="1"/>
          </p:nvPr>
        </p:nvSpPr>
        <p:spPr>
          <a:xfrm>
            <a:off x="6334125" y="2816860"/>
            <a:ext cx="5400675" cy="1466850"/>
          </a:xfrm>
        </p:spPr>
        <p:txBody>
          <a:bodyPr vert="horz" lIns="0" tIns="0" rIns="0" bIns="0" rtlCol="0" anchor="t" anchorCtr="0">
            <a:noAutofit/>
          </a:bodyPr>
          <a:lstStyle>
            <a:lvl1pPr>
              <a:defRPr lang="en-US" sz="4400" b="1" spc="-150" dirty="0" smtClean="0">
                <a:solidFill>
                  <a:schemeClr val="bg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17340967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281417119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6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8" name="Text Placeholder 5">
            <a:extLst>
              <a:ext uri="{FF2B5EF4-FFF2-40B4-BE49-F238E27FC236}">
                <a16:creationId xmlns:a16="http://schemas.microsoft.com/office/drawing/2014/main" id="{977E223E-CE50-41B8-A7D8-2F936420F122}"/>
              </a:ext>
            </a:extLst>
          </p:cNvPr>
          <p:cNvSpPr>
            <a:spLocks noGrp="1"/>
          </p:cNvSpPr>
          <p:nvPr>
            <p:ph type="body" sz="quarter" idx="13" hasCustomPrompt="1"/>
          </p:nvPr>
        </p:nvSpPr>
        <p:spPr>
          <a:xfrm>
            <a:off x="6305482" y="1956817"/>
            <a:ext cx="5386646" cy="357758"/>
          </a:xfrm>
        </p:spPr>
        <p:txBody>
          <a:bodyPr anchor="t" anchorCtr="0">
            <a:noAutofit/>
          </a:bodyPr>
          <a:lstStyle>
            <a:lvl1pPr>
              <a:defRPr sz="2000">
                <a:solidFill>
                  <a:schemeClr val="tx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10" name="Text Placeholder 2">
            <a:extLst>
              <a:ext uri="{FF2B5EF4-FFF2-40B4-BE49-F238E27FC236}">
                <a16:creationId xmlns:a16="http://schemas.microsoft.com/office/drawing/2014/main" id="{4B8D118F-6000-446B-85BD-AE03E03FC662}"/>
              </a:ext>
            </a:extLst>
          </p:cNvPr>
          <p:cNvSpPr>
            <a:spLocks noGrp="1"/>
          </p:cNvSpPr>
          <p:nvPr>
            <p:ph type="body" sz="quarter" idx="14" hasCustomPrompt="1"/>
          </p:nvPr>
        </p:nvSpPr>
        <p:spPr>
          <a:xfrm>
            <a:off x="6291453" y="2386012"/>
            <a:ext cx="5400675" cy="1466850"/>
          </a:xfrm>
        </p:spPr>
        <p:txBody>
          <a:bodyPr vert="horz" lIns="0" tIns="0" rIns="0" bIns="0" rtlCol="0" anchor="t" anchorCtr="0">
            <a:noAutofit/>
          </a:bodyPr>
          <a:lstStyle>
            <a:lvl1pPr>
              <a:defRPr lang="en-US" sz="4400" b="1" dirty="0" smtClean="0">
                <a:solidFill>
                  <a:schemeClr val="tx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1459863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B9E1C1-07C8-40E6-9CDA-C42E81A72085}" type="datetime1">
              <a:rPr lang="en-IN" smtClean="0"/>
              <a:t>28-05-2024</a:t>
            </a:fld>
            <a:endParaRPr lang="en-IN" dirty="0"/>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dirty="0"/>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0431D36B-6FDD-4E95-842D-2AB94270A0A5}"/>
              </a:ext>
            </a:extLst>
          </p:cNvPr>
          <p:cNvSpPr>
            <a:spLocks noGrp="1"/>
          </p:cNvSpPr>
          <p:nvPr>
            <p:ph type="body" sz="quarter" idx="13" hasCustomPrompt="1"/>
          </p:nvPr>
        </p:nvSpPr>
        <p:spPr>
          <a:xfrm>
            <a:off x="865670" y="981653"/>
            <a:ext cx="10571500" cy="249763"/>
          </a:xfrm>
        </p:spPr>
        <p:txBody>
          <a:bodyPr anchor="ctr">
            <a:normAutofit/>
          </a:bodyPr>
          <a:lstStyle>
            <a:lvl1pPr marL="0" indent="0" algn="ctr">
              <a:buNone/>
              <a:defRPr sz="1333" b="0" i="1" cap="all" spc="533" baseline="0">
                <a:solidFill>
                  <a:schemeClr val="tx2"/>
                </a:solidFill>
              </a:defRPr>
            </a:lvl1pPr>
            <a:lvl2pPr marL="457291" indent="0">
              <a:buNone/>
              <a:defRPr/>
            </a:lvl2pPr>
            <a:lvl3pPr marL="914580" indent="0">
              <a:buNone/>
              <a:defRPr/>
            </a:lvl3pPr>
            <a:lvl4pPr marL="1371871" indent="0">
              <a:buNone/>
              <a:defRPr/>
            </a:lvl4pPr>
            <a:lvl5pPr marL="1829161" indent="0">
              <a:buNone/>
              <a:defRPr/>
            </a:lvl5pPr>
          </a:lstStyle>
          <a:p>
            <a:pPr lvl="0"/>
            <a:r>
              <a:rPr lang="en-US"/>
              <a:t>CLICK HERE to edit subtitle</a:t>
            </a:r>
            <a:endParaRPr lang="en-IN"/>
          </a:p>
        </p:txBody>
      </p:sp>
    </p:spTree>
    <p:extLst>
      <p:ext uri="{BB962C8B-B14F-4D97-AF65-F5344CB8AC3E}">
        <p14:creationId xmlns:p14="http://schemas.microsoft.com/office/powerpoint/2010/main" val="24395049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7960933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2"/>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2023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61347499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27118180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a:xfrm>
            <a:off x="9637452" y="6327648"/>
            <a:ext cx="1706880" cy="207264"/>
          </a:xfrm>
          <a:prstGeom prst="rect">
            <a:avLst/>
          </a:prstGeom>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a:xfrm>
            <a:off x="11387328" y="6326049"/>
            <a:ext cx="304800" cy="207264"/>
          </a:xfrm>
          <a:prstGeom prst="rect">
            <a:avLst/>
          </a:prstGeom>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0763968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a:xfrm>
            <a:off x="9637452" y="6327648"/>
            <a:ext cx="1706880" cy="207264"/>
          </a:xfrm>
          <a:prstGeom prst="rect">
            <a:avLst/>
          </a:prstGeom>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a:xfrm>
            <a:off x="11387328" y="6326049"/>
            <a:ext cx="304800" cy="207264"/>
          </a:xfrm>
          <a:prstGeom prst="rect">
            <a:avLst/>
          </a:prstGeom>
        </p:spPr>
        <p:txBody>
          <a:bodyPr/>
          <a:lstStyle/>
          <a:p>
            <a:fld id="{2EFEF571-C9B4-4D92-A7F7-315B894862A8}" type="slidenum">
              <a:rPr lang="en-US" smtClean="0"/>
              <a:pPr/>
              <a:t>‹#›</a:t>
            </a:fld>
            <a:endParaRPr lang="en-US" dirty="0"/>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02028175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108688074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985" y="381000"/>
            <a:ext cx="6630463" cy="5349875"/>
          </a:xfrm>
        </p:spPr>
        <p:txBody>
          <a:bodyPr rIns="457200" anchor="ctr"/>
          <a:lstStyle>
            <a:lvl1pPr>
              <a:defRPr sz="5400" b="0">
                <a:solidFill>
                  <a:schemeClr val="tx1"/>
                </a:solidFill>
              </a:defRPr>
            </a:lvl1pPr>
          </a:lstStyle>
          <a:p>
            <a:r>
              <a:rPr lang="en-US"/>
              <a:t>Click to edit Master title style</a:t>
            </a:r>
          </a:p>
        </p:txBody>
      </p:sp>
    </p:spTree>
    <p:extLst>
      <p:ext uri="{BB962C8B-B14F-4D97-AF65-F5344CB8AC3E}">
        <p14:creationId xmlns:p14="http://schemas.microsoft.com/office/powerpoint/2010/main" val="194477913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966121" y="5042601"/>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IN" dirty="0"/>
              <a:t>©2023 Brillio | </a:t>
            </a:r>
            <a:fld id="{F1FE5E21-FD07-B44E-90A3-0254BFCDB49A}" type="slidenum">
              <a:rPr smtClean="0"/>
              <a:pPr/>
              <a:t>‹#›</a:t>
            </a:fld>
            <a:endParaRPr lang="en-US" dirty="0"/>
          </a:p>
        </p:txBody>
      </p:sp>
    </p:spTree>
    <p:extLst>
      <p:ext uri="{BB962C8B-B14F-4D97-AF65-F5344CB8AC3E}">
        <p14:creationId xmlns:p14="http://schemas.microsoft.com/office/powerpoint/2010/main" val="398051418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cSld name="1_Brillio_Blank slide-Light">
    <p:spTree>
      <p:nvGrpSpPr>
        <p:cNvPr id="1" name=""/>
        <p:cNvGrpSpPr/>
        <p:nvPr/>
      </p:nvGrpSpPr>
      <p:grpSpPr>
        <a:xfrm>
          <a:off x="0" y="0"/>
          <a:ext cx="0" cy="0"/>
          <a:chOff x="0" y="0"/>
          <a:chExt cx="0" cy="0"/>
        </a:xfrm>
      </p:grpSpPr>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lang="en-US" smtClean="0"/>
              <a:pPr/>
              <a:t>‹#›</a:t>
            </a:fld>
            <a:endParaRPr lang="en-US" dirty="0"/>
          </a:p>
        </p:txBody>
      </p:sp>
    </p:spTree>
    <p:extLst>
      <p:ext uri="{BB962C8B-B14F-4D97-AF65-F5344CB8AC3E}">
        <p14:creationId xmlns:p14="http://schemas.microsoft.com/office/powerpoint/2010/main" val="33395538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873374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0E2B7F90-94C4-4F31-92DD-E1E9F4F695F7}" type="datetime1">
              <a:rPr lang="en-IN" smtClean="0"/>
              <a:t>28-05-2024</a:t>
            </a:fld>
            <a:endParaRPr lang="en-IN" dirty="0"/>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dirty="0"/>
          </a:p>
        </p:txBody>
      </p:sp>
      <p:sp>
        <p:nvSpPr>
          <p:cNvPr id="5" name="Picture Placeholder 4">
            <a:extLst>
              <a:ext uri="{FF2B5EF4-FFF2-40B4-BE49-F238E27FC236}">
                <a16:creationId xmlns:a16="http://schemas.microsoft.com/office/drawing/2014/main" id="{74FD4D31-C84E-4471-A9CB-AE8F7F00662C}"/>
              </a:ext>
            </a:extLst>
          </p:cNvPr>
          <p:cNvSpPr>
            <a:spLocks noGrp="1"/>
          </p:cNvSpPr>
          <p:nvPr>
            <p:ph type="pic" sz="quarter" idx="13"/>
          </p:nvPr>
        </p:nvSpPr>
        <p:spPr>
          <a:xfrm>
            <a:off x="1037937"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dirty="0"/>
          </a:p>
        </p:txBody>
      </p:sp>
      <p:sp>
        <p:nvSpPr>
          <p:cNvPr id="6" name="Picture Placeholder 5">
            <a:extLst>
              <a:ext uri="{FF2B5EF4-FFF2-40B4-BE49-F238E27FC236}">
                <a16:creationId xmlns:a16="http://schemas.microsoft.com/office/drawing/2014/main" id="{3D0B7AA4-20D7-4630-AB8A-C2207A5A3D3B}"/>
              </a:ext>
            </a:extLst>
          </p:cNvPr>
          <p:cNvSpPr>
            <a:spLocks noGrp="1"/>
          </p:cNvSpPr>
          <p:nvPr>
            <p:ph type="pic" sz="quarter" idx="14"/>
          </p:nvPr>
        </p:nvSpPr>
        <p:spPr>
          <a:xfrm>
            <a:off x="4580689"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dirty="0"/>
          </a:p>
        </p:txBody>
      </p:sp>
      <p:sp>
        <p:nvSpPr>
          <p:cNvPr id="7" name="Picture Placeholder 6">
            <a:extLst>
              <a:ext uri="{FF2B5EF4-FFF2-40B4-BE49-F238E27FC236}">
                <a16:creationId xmlns:a16="http://schemas.microsoft.com/office/drawing/2014/main" id="{3E86913D-F332-4783-9B12-4EF51C2AF0E0}"/>
              </a:ext>
            </a:extLst>
          </p:cNvPr>
          <p:cNvSpPr>
            <a:spLocks noGrp="1"/>
          </p:cNvSpPr>
          <p:nvPr>
            <p:ph type="pic" sz="quarter" idx="15"/>
          </p:nvPr>
        </p:nvSpPr>
        <p:spPr>
          <a:xfrm>
            <a:off x="8123441" y="1405755"/>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dirty="0"/>
          </a:p>
        </p:txBody>
      </p:sp>
      <p:cxnSp>
        <p:nvCxnSpPr>
          <p:cNvPr id="11" name="Straight Connector 10">
            <a:extLst>
              <a:ext uri="{FF2B5EF4-FFF2-40B4-BE49-F238E27FC236}">
                <a16:creationId xmlns:a16="http://schemas.microsoft.com/office/drawing/2014/main" id="{E59C3B0B-12D9-4BA9-8EF5-11D626030F9F}"/>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07957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 |</a:t>
            </a:r>
          </a:p>
        </p:txBody>
      </p:sp>
    </p:spTree>
    <p:extLst>
      <p:ext uri="{BB962C8B-B14F-4D97-AF65-F5344CB8AC3E}">
        <p14:creationId xmlns:p14="http://schemas.microsoft.com/office/powerpoint/2010/main" val="31220786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307777"/>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000" b="1" baseline="0">
                <a:solidFill>
                  <a:schemeClr val="accent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2023 Brillio</a:t>
            </a:r>
          </a:p>
        </p:txBody>
      </p:sp>
      <p:sp>
        <p:nvSpPr>
          <p:cNvPr id="3" name="Text Placeholder 2">
            <a:extLst>
              <a:ext uri="{FF2B5EF4-FFF2-40B4-BE49-F238E27FC236}">
                <a16:creationId xmlns:a16="http://schemas.microsoft.com/office/drawing/2014/main" id="{A7756114-6E00-4078-A005-BB61DA1914DB}"/>
              </a:ext>
            </a:extLst>
          </p:cNvPr>
          <p:cNvSpPr>
            <a:spLocks noGrp="1"/>
          </p:cNvSpPr>
          <p:nvPr>
            <p:ph type="body" sz="quarter" idx="12" hasCustomPrompt="1"/>
          </p:nvPr>
        </p:nvSpPr>
        <p:spPr>
          <a:xfrm>
            <a:off x="633733" y="4331096"/>
            <a:ext cx="5782128" cy="447675"/>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203421562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463845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2373377"/>
            <a:ext cx="5386646" cy="357758"/>
          </a:xfrm>
        </p:spPr>
        <p:txBody>
          <a:bodyPr anchor="t" anchorCtr="0">
            <a:noAutofit/>
          </a:bodyPr>
          <a:lstStyle>
            <a:lvl1pPr>
              <a:defRPr sz="20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3" name="Text Placeholder 2">
            <a:extLst>
              <a:ext uri="{FF2B5EF4-FFF2-40B4-BE49-F238E27FC236}">
                <a16:creationId xmlns:a16="http://schemas.microsoft.com/office/drawing/2014/main" id="{47E45BC9-3FAC-4063-A618-4859991DC43A}"/>
              </a:ext>
            </a:extLst>
          </p:cNvPr>
          <p:cNvSpPr>
            <a:spLocks noGrp="1"/>
          </p:cNvSpPr>
          <p:nvPr>
            <p:ph type="body" sz="quarter" idx="14" hasCustomPrompt="1"/>
          </p:nvPr>
        </p:nvSpPr>
        <p:spPr>
          <a:xfrm>
            <a:off x="6334125" y="2816860"/>
            <a:ext cx="5400675" cy="1466850"/>
          </a:xfrm>
        </p:spPr>
        <p:txBody>
          <a:bodyPr vert="horz" lIns="0" tIns="0" rIns="0" bIns="0" rtlCol="0" anchor="t" anchorCtr="0">
            <a:noAutofit/>
          </a:bodyPr>
          <a:lstStyle>
            <a:lvl1pPr>
              <a:defRPr lang="en-US" sz="4400" b="1" spc="-150" dirty="0" smtClean="0">
                <a:solidFill>
                  <a:schemeClr val="bg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369724000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195821086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2023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8" name="Text Placeholder 5">
            <a:extLst>
              <a:ext uri="{FF2B5EF4-FFF2-40B4-BE49-F238E27FC236}">
                <a16:creationId xmlns:a16="http://schemas.microsoft.com/office/drawing/2014/main" id="{977E223E-CE50-41B8-A7D8-2F936420F122}"/>
              </a:ext>
            </a:extLst>
          </p:cNvPr>
          <p:cNvSpPr>
            <a:spLocks noGrp="1"/>
          </p:cNvSpPr>
          <p:nvPr>
            <p:ph type="body" sz="quarter" idx="13" hasCustomPrompt="1"/>
          </p:nvPr>
        </p:nvSpPr>
        <p:spPr>
          <a:xfrm>
            <a:off x="6305482" y="1956817"/>
            <a:ext cx="5386646" cy="357758"/>
          </a:xfrm>
        </p:spPr>
        <p:txBody>
          <a:bodyPr anchor="t" anchorCtr="0">
            <a:noAutofit/>
          </a:bodyPr>
          <a:lstStyle>
            <a:lvl1pPr>
              <a:defRPr sz="2000">
                <a:solidFill>
                  <a:schemeClr val="tx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Enter Section Number: Section #&lt;num&gt;</a:t>
            </a:r>
          </a:p>
        </p:txBody>
      </p:sp>
      <p:sp>
        <p:nvSpPr>
          <p:cNvPr id="10" name="Text Placeholder 2">
            <a:extLst>
              <a:ext uri="{FF2B5EF4-FFF2-40B4-BE49-F238E27FC236}">
                <a16:creationId xmlns:a16="http://schemas.microsoft.com/office/drawing/2014/main" id="{4B8D118F-6000-446B-85BD-AE03E03FC662}"/>
              </a:ext>
            </a:extLst>
          </p:cNvPr>
          <p:cNvSpPr>
            <a:spLocks noGrp="1"/>
          </p:cNvSpPr>
          <p:nvPr>
            <p:ph type="body" sz="quarter" idx="14" hasCustomPrompt="1"/>
          </p:nvPr>
        </p:nvSpPr>
        <p:spPr>
          <a:xfrm>
            <a:off x="6291453" y="2386012"/>
            <a:ext cx="5400675" cy="1466850"/>
          </a:xfrm>
        </p:spPr>
        <p:txBody>
          <a:bodyPr vert="horz" lIns="0" tIns="0" rIns="0" bIns="0" rtlCol="0" anchor="t" anchorCtr="0">
            <a:noAutofit/>
          </a:bodyPr>
          <a:lstStyle>
            <a:lvl1pPr>
              <a:defRPr lang="en-US" sz="4400" b="1" dirty="0" smtClean="0">
                <a:solidFill>
                  <a:schemeClr val="tx1"/>
                </a:solidFill>
              </a:defRPr>
            </a:lvl1pPr>
            <a:lvl2pPr>
              <a:defRPr lang="en-US" sz="5867" dirty="0" smtClean="0">
                <a:solidFill>
                  <a:schemeClr val="bg1"/>
                </a:solidFill>
              </a:defRPr>
            </a:lvl2pPr>
            <a:lvl3pPr>
              <a:defRPr lang="en-US" dirty="0" smtClean="0">
                <a:solidFill>
                  <a:schemeClr val="bg1"/>
                </a:solidFill>
              </a:defRPr>
            </a:lvl3pPr>
            <a:lvl4pPr>
              <a:defRPr lang="en-US" i="1" dirty="0" smtClean="0">
                <a:solidFill>
                  <a:schemeClr val="tx1"/>
                </a:solidFill>
              </a:defRPr>
            </a:lvl4pPr>
            <a:lvl5pPr>
              <a:defRPr lang="en-US" sz="1600" i="1" dirty="0">
                <a:solidFill>
                  <a:schemeClr val="tx1"/>
                </a:solidFill>
              </a:defRPr>
            </a:lvl5pPr>
          </a:lstStyle>
          <a:p>
            <a:pPr lvl="0"/>
            <a:r>
              <a:rPr lang="en-US"/>
              <a:t>Click to Enter Section Title</a:t>
            </a:r>
          </a:p>
        </p:txBody>
      </p:sp>
    </p:spTree>
    <p:extLst>
      <p:ext uri="{BB962C8B-B14F-4D97-AF65-F5344CB8AC3E}">
        <p14:creationId xmlns:p14="http://schemas.microsoft.com/office/powerpoint/2010/main" val="46178490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429081997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hasCustomPrompt="1"/>
          </p:nvPr>
        </p:nvSpPr>
        <p:spPr>
          <a:xfrm>
            <a:off x="512064" y="365762"/>
            <a:ext cx="11180064" cy="332399"/>
          </a:xfrm>
        </p:spPr>
        <p:txBody>
          <a:bodyPr>
            <a:spAutoFit/>
          </a:bodyPr>
          <a:lstStyle>
            <a:lvl1pPr>
              <a:defRPr sz="2400" b="1" cap="none" spc="-150"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2023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287319072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7995119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07658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C563-103D-4F24-BF77-8A91AF042527}"/>
              </a:ext>
            </a:extLst>
          </p:cNvPr>
          <p:cNvSpPr>
            <a:spLocks noGrp="1"/>
          </p:cNvSpPr>
          <p:nvPr>
            <p:ph type="title"/>
          </p:nvPr>
        </p:nvSpPr>
        <p:spPr>
          <a:xfrm>
            <a:off x="330200" y="136523"/>
            <a:ext cx="11531600" cy="621461"/>
          </a:xfrm>
        </p:spPr>
        <p:txBody>
          <a:bodyPr>
            <a:normAutofit/>
          </a:bodyPr>
          <a:lstStyle>
            <a:lvl1pPr marL="0" algn="ctr" defTabSz="914400" rtl="0" eaLnBrk="1" latinLnBrk="0" hangingPunct="1">
              <a:lnSpc>
                <a:spcPct val="90000"/>
              </a:lnSpc>
              <a:spcBef>
                <a:spcPct val="0"/>
              </a:spcBef>
              <a:buNone/>
              <a:defRPr lang="hi-IN" sz="3200" kern="1200" dirty="0">
                <a:solidFill>
                  <a:schemeClr val="tx1"/>
                </a:solidFill>
                <a:latin typeface="Century Gothic" panose="020B0502020202020204" pitchFamily="34" charset="0"/>
                <a:ea typeface="+mj-ea"/>
                <a:cs typeface="+mj-cs"/>
              </a:defRPr>
            </a:lvl1pPr>
          </a:lstStyle>
          <a:p>
            <a:r>
              <a:rPr lang="en-US"/>
              <a:t>Click to edit Master title style</a:t>
            </a:r>
            <a:endParaRPr lang="hi-IN"/>
          </a:p>
        </p:txBody>
      </p:sp>
      <p:sp>
        <p:nvSpPr>
          <p:cNvPr id="3" name="Footer Placeholder 2">
            <a:extLst>
              <a:ext uri="{FF2B5EF4-FFF2-40B4-BE49-F238E27FC236}">
                <a16:creationId xmlns:a16="http://schemas.microsoft.com/office/drawing/2014/main" id="{CEEB7AA3-7EBC-46BE-B9CD-D779CD2426EE}"/>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40112121-6BF9-41EC-BE74-DFAB40F9A40A}"/>
              </a:ext>
            </a:extLst>
          </p:cNvPr>
          <p:cNvSpPr>
            <a:spLocks noGrp="1"/>
          </p:cNvSpPr>
          <p:nvPr>
            <p:ph type="sldNum" sz="quarter" idx="11"/>
          </p:nvPr>
        </p:nvSpPr>
        <p:spPr/>
        <p:txBody>
          <a:bodyPr/>
          <a:lstStyle/>
          <a:p>
            <a:fld id="{7B3CB04D-A735-49A0-BBF9-5285A2D32F9A}" type="slidenum">
              <a:rPr lang="en-US" smtClean="0"/>
              <a:pPr/>
              <a:t>‹#›</a:t>
            </a:fld>
            <a:endParaRPr lang="en-US" dirty="0"/>
          </a:p>
        </p:txBody>
      </p:sp>
    </p:spTree>
    <p:extLst>
      <p:ext uri="{BB962C8B-B14F-4D97-AF65-F5344CB8AC3E}">
        <p14:creationId xmlns:p14="http://schemas.microsoft.com/office/powerpoint/2010/main" val="258097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hasCustomPrompt="1"/>
          </p:nvPr>
        </p:nvSpPr>
        <p:spPr/>
        <p:txBody>
          <a:bodyPr>
            <a:normAutofit/>
          </a:bodyPr>
          <a:lstStyle>
            <a:lvl1pPr>
              <a:defRPr sz="2400" cap="none" spc="-150">
                <a:solidFill>
                  <a:schemeClr val="tx1"/>
                </a:solidFill>
              </a:defRPr>
            </a:lvl1p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dirty="0"/>
          </a:p>
        </p:txBody>
      </p:sp>
      <p:sp>
        <p:nvSpPr>
          <p:cNvPr id="7" name="Text Placeholder 6">
            <a:extLst>
              <a:ext uri="{FF2B5EF4-FFF2-40B4-BE49-F238E27FC236}">
                <a16:creationId xmlns:a16="http://schemas.microsoft.com/office/drawing/2014/main" id="{AB09D225-0CEA-4248-825C-7FE836C043C5}"/>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260909225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306892244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985" y="381000"/>
            <a:ext cx="6630463" cy="5349875"/>
          </a:xfrm>
        </p:spPr>
        <p:txBody>
          <a:bodyPr rIns="457200" anchor="ctr"/>
          <a:lstStyle>
            <a:lvl1pPr>
              <a:defRPr sz="5400" b="0">
                <a:solidFill>
                  <a:schemeClr val="tx1"/>
                </a:solidFill>
              </a:defRPr>
            </a:lvl1pPr>
          </a:lstStyle>
          <a:p>
            <a:r>
              <a:rPr lang="en-US"/>
              <a:t>Click to edit Master title style</a:t>
            </a:r>
          </a:p>
        </p:txBody>
      </p:sp>
    </p:spTree>
    <p:extLst>
      <p:ext uri="{BB962C8B-B14F-4D97-AF65-F5344CB8AC3E}">
        <p14:creationId xmlns:p14="http://schemas.microsoft.com/office/powerpoint/2010/main" val="327763838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cSld name="1_Brillio_Blank slide-Light">
    <p:spTree>
      <p:nvGrpSpPr>
        <p:cNvPr id="1" name=""/>
        <p:cNvGrpSpPr/>
        <p:nvPr/>
      </p:nvGrpSpPr>
      <p:grpSpPr>
        <a:xfrm>
          <a:off x="0" y="0"/>
          <a:ext cx="0" cy="0"/>
          <a:chOff x="0" y="0"/>
          <a:chExt cx="0" cy="0"/>
        </a:xfrm>
      </p:grpSpPr>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lang="en-US" smtClean="0"/>
              <a:pPr/>
              <a:t>‹#›</a:t>
            </a:fld>
            <a:endParaRPr lang="en-US" dirty="0"/>
          </a:p>
        </p:txBody>
      </p:sp>
    </p:spTree>
    <p:extLst>
      <p:ext uri="{BB962C8B-B14F-4D97-AF65-F5344CB8AC3E}">
        <p14:creationId xmlns:p14="http://schemas.microsoft.com/office/powerpoint/2010/main" val="78717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normAutofit/>
          </a:bodyPr>
          <a:lstStyle>
            <a:lvl1pPr>
              <a:defRPr sz="1200"/>
            </a:lvl1pPr>
          </a:lstStyle>
          <a:p>
            <a:endParaRPr lang="en-US" dirty="0"/>
          </a:p>
        </p:txBody>
      </p:sp>
      <p:pic>
        <p:nvPicPr>
          <p:cNvPr id="6" name="Picture 3" descr="C:\Users\Danielle.Landis\Dropbox\Brillio Brand Applications\Logo\Brillio Logo\Brillio-Png-logos\Brillio-Png-logos\Brillio_Logo_Colour.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9739" b="19739"/>
          <a:stretch/>
        </p:blipFill>
        <p:spPr bwMode="auto">
          <a:xfrm>
            <a:off x="11224011" y="6232884"/>
            <a:ext cx="790936"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448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79A924EF-A713-40F1-9F1E-80AD192D1E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7193" y="280164"/>
            <a:ext cx="1493520" cy="858345"/>
          </a:xfrm>
          <a:prstGeom prst="rect">
            <a:avLst/>
          </a:prstGeom>
        </p:spPr>
      </p:pic>
      <p:sp>
        <p:nvSpPr>
          <p:cNvPr id="7" name="Rectangle 6">
            <a:extLst>
              <a:ext uri="{FF2B5EF4-FFF2-40B4-BE49-F238E27FC236}">
                <a16:creationId xmlns:a16="http://schemas.microsoft.com/office/drawing/2014/main" id="{27DE953F-948A-4DF4-BB3E-BEEE66E4380C}"/>
              </a:ext>
            </a:extLst>
          </p:cNvPr>
          <p:cNvSpPr/>
          <p:nvPr userDrawn="1"/>
        </p:nvSpPr>
        <p:spPr>
          <a:xfrm>
            <a:off x="1936704" y="451211"/>
            <a:ext cx="67483" cy="455852"/>
          </a:xfrm>
          <a:prstGeom prst="rect">
            <a:avLst/>
          </a:prstGeom>
          <a:solidFill>
            <a:srgbClr val="007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Text Placeholder 8">
            <a:extLst>
              <a:ext uri="{FF2B5EF4-FFF2-40B4-BE49-F238E27FC236}">
                <a16:creationId xmlns:a16="http://schemas.microsoft.com/office/drawing/2014/main" id="{06F2C881-B4FA-4F15-B4C7-9BF04F0702B1}"/>
              </a:ext>
            </a:extLst>
          </p:cNvPr>
          <p:cNvSpPr>
            <a:spLocks noGrp="1"/>
          </p:cNvSpPr>
          <p:nvPr>
            <p:ph type="body" sz="quarter" idx="10" hasCustomPrompt="1"/>
          </p:nvPr>
        </p:nvSpPr>
        <p:spPr>
          <a:xfrm>
            <a:off x="2069805" y="448592"/>
            <a:ext cx="6946900" cy="455613"/>
          </a:xfrm>
        </p:spPr>
        <p:txBody>
          <a:bodyPr>
            <a:normAutofit/>
          </a:bodyPr>
          <a:lstStyle>
            <a:lvl1pPr marL="0" indent="0">
              <a:buNone/>
              <a:defRPr lang="en-US" sz="2400" kern="120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Title Here</a:t>
            </a:r>
          </a:p>
        </p:txBody>
      </p:sp>
    </p:spTree>
    <p:extLst>
      <p:ext uri="{BB962C8B-B14F-4D97-AF65-F5344CB8AC3E}">
        <p14:creationId xmlns:p14="http://schemas.microsoft.com/office/powerpoint/2010/main" val="1960253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6"/>
            <a:ext cx="11610109" cy="757093"/>
          </a:xfrm>
        </p:spPr>
        <p:txBody>
          <a:bodyPr vert="horz" lIns="91440" tIns="45720" rIns="91440" bIns="45720" rtlCol="0" anchor="ctr">
            <a:normAutofit/>
          </a:bodyPr>
          <a:lstStyle>
            <a:lvl1pPr>
              <a:defRPr lang="en-IN" sz="2400" cap="all" spc="200" baseline="0" dirty="0">
                <a:solidFill>
                  <a:schemeClr val="tx1">
                    <a:lumMod val="75000"/>
                    <a:lumOff val="25000"/>
                  </a:schemeClr>
                </a:solidFill>
                <a:latin typeface="Open Sans Extrabold" panose="020B0906030804020204"/>
                <a:ea typeface="Open Sans Extrabold" panose="020B0906030804020204"/>
                <a:cs typeface="Open Sans Extrabold" panose="020B0906030804020204"/>
              </a:defRPr>
            </a:lvl1pPr>
          </a:lstStyle>
          <a:p>
            <a:pPr lvl="0"/>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a:xfrm>
            <a:off x="1200445" y="6425628"/>
            <a:ext cx="2394811" cy="365125"/>
          </a:xfrm>
        </p:spPr>
        <p:txBody>
          <a:bodyPr/>
          <a:lstStyle/>
          <a:p>
            <a:pPr defTabSz="304807">
              <a:defRPr/>
            </a:pPr>
            <a:fld id="{BCFA3C7E-60CC-4E3C-A79A-07886A9CC02E}" type="datetime3">
              <a:rPr lang="en-IN" smtClean="0">
                <a:solidFill>
                  <a:prstClr val="black">
                    <a:tint val="75000"/>
                  </a:prstClr>
                </a:solidFill>
              </a:rPr>
              <a:pPr defTabSz="304807">
                <a:defRPr/>
              </a:pPr>
              <a:t>28 May 2024</a:t>
            </a:fld>
            <a:endParaRPr lang="en-IN" dirty="0">
              <a:solidFill>
                <a:prstClr val="black">
                  <a:tint val="75000"/>
                </a:prstClr>
              </a:solidFill>
            </a:endParaRPr>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pPr defTabSz="304807">
              <a:defRPr/>
            </a:pPr>
            <a:endParaRPr lang="en-IN" dirty="0">
              <a:solidFill>
                <a:prstClr val="black">
                  <a:tint val="75000"/>
                </a:prstClr>
              </a:solidFill>
            </a:endParaRPr>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pPr defTabSz="304807">
              <a:defRPr/>
            </a:pPr>
            <a:fld id="{CE8D28EE-DADA-4185-923A-61843F8176A9}" type="slidenum">
              <a:rPr lang="en-IN" smtClean="0">
                <a:solidFill>
                  <a:prstClr val="black">
                    <a:tint val="75000"/>
                  </a:prstClr>
                </a:solidFill>
              </a:rPr>
              <a:pPr defTabSz="304807">
                <a:defRPr/>
              </a:pPr>
              <a:t>‹#›</a:t>
            </a:fld>
            <a:endParaRPr lang="en-IN" dirty="0">
              <a:solidFill>
                <a:prstClr val="black">
                  <a:tint val="75000"/>
                </a:prstClr>
              </a:solidFill>
            </a:endParaRPr>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8" y="323561"/>
            <a:ext cx="942109" cy="0"/>
          </a:xfrm>
          <a:prstGeom prst="line">
            <a:avLst/>
          </a:prstGeom>
          <a:ln w="60325"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06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8CBE-222A-0715-D340-97C714AB8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3EE9BC-4D64-83E1-79DB-15B90F746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2886FC-AAF0-6DD5-A67C-3A2C691F772E}"/>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B588D30A-7610-4DA3-479E-1B365235B42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36DCCEE-45AC-D70D-8865-570EA8365139}"/>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3408775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5"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dirty="0"/>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390525" y="6420188"/>
            <a:ext cx="4267200" cy="230832"/>
          </a:xfrm>
          <a:prstGeom prst="rect">
            <a:avLst/>
          </a:prstGeom>
          <a:noFill/>
        </p:spPr>
        <p:txBody>
          <a:bodyPr vert="horz" wrap="square" rtlCol="0">
            <a:spAutoFit/>
          </a:bodyPr>
          <a:lstStyle/>
          <a:p>
            <a:r>
              <a:rPr lang="en-US" sz="900" spc="151" dirty="0">
                <a:latin typeface="+mj-lt"/>
              </a:rPr>
              <a:t>A BRILLIO PRESENTATION</a:t>
            </a:r>
            <a:endParaRPr lang="en-IN" sz="900" spc="151" dirty="0">
              <a:latin typeface="+mj-lt"/>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5" y="647701"/>
            <a:ext cx="5314951"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612371"/>
            <a:ext cx="4920653" cy="646331"/>
          </a:xfrm>
          <a:noFill/>
        </p:spPr>
        <p:txBody>
          <a:bodyPr wrap="square" rtlCol="0" anchor="ctr">
            <a:spAutoFit/>
          </a:bodyPr>
          <a:lstStyle>
            <a:lvl1pPr>
              <a:defRPr lang="en-IN" sz="4000" cap="all" baseline="0" dirty="0">
                <a:solidFill>
                  <a:schemeClr val="bg1"/>
                </a:solidFill>
                <a:ea typeface="+mn-ea"/>
                <a:cs typeface="+mn-cs"/>
              </a:defRPr>
            </a:lvl1pPr>
          </a:lstStyle>
          <a:p>
            <a:pPr marL="0" lvl="0" defTabSz="304786"/>
            <a:r>
              <a:rPr lang="en-US"/>
              <a:t>DECK TITLE</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7" y="3520243"/>
            <a:ext cx="4695825" cy="424732"/>
          </a:xfrm>
          <a:noFill/>
        </p:spPr>
        <p:txBody>
          <a:bodyPr wrap="square" rtlCol="0" anchor="ctr">
            <a:spAutoFit/>
          </a:bodyPr>
          <a:lstStyle>
            <a:lvl1pPr marL="0" indent="0">
              <a:buNone/>
              <a:defRPr lang="en-US" sz="2400" cap="all" spc="151"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86"/>
            <a:r>
              <a:rPr lang="en-US"/>
              <a:t>SUBTITLE</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3"/>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1"/>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9"/>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5" cy="25891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27715" y="6420188"/>
            <a:ext cx="602939" cy="2687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65A24D-BA68-4B3A-88F7-3FA13EAB9BE3}"/>
              </a:ext>
            </a:extLst>
          </p:cNvPr>
          <p:cNvSpPr txBox="1"/>
          <p:nvPr userDrawn="1"/>
        </p:nvSpPr>
        <p:spPr>
          <a:xfrm>
            <a:off x="894558" y="1073728"/>
            <a:ext cx="4564255" cy="424732"/>
          </a:xfrm>
          <a:prstGeom prst="rect">
            <a:avLst/>
          </a:prstGeom>
          <a:noFill/>
        </p:spPr>
        <p:txBody>
          <a:bodyPr wrap="square" rtlCol="0">
            <a:spAutoFit/>
          </a:bodyPr>
          <a:lstStyle/>
          <a:p>
            <a:pPr marL="0" lvl="0" indent="0" algn="l" defTabSz="304786" rtl="0" eaLnBrk="1" latinLnBrk="0" hangingPunct="1">
              <a:lnSpc>
                <a:spcPct val="90000"/>
              </a:lnSpc>
              <a:spcBef>
                <a:spcPts val="500"/>
              </a:spcBef>
              <a:buFont typeface="Arial" panose="020B0604020202020204" pitchFamily="34" charset="0"/>
              <a:buNone/>
            </a:pPr>
            <a:fld id="{986948C0-CB4B-438B-9B8C-B776B9882495}" type="datetime4">
              <a:rPr lang="en-US" sz="2400" kern="1200" cap="all" spc="151" baseline="0" noProof="0" smtClean="0">
                <a:solidFill>
                  <a:schemeClr val="bg1"/>
                </a:solidFill>
                <a:latin typeface="+mj-lt"/>
                <a:ea typeface="+mn-ea"/>
                <a:cs typeface="+mn-cs"/>
              </a:rPr>
              <a:pPr marL="0" lvl="0" indent="0" algn="l" defTabSz="304786" rtl="0" eaLnBrk="1" latinLnBrk="0" hangingPunct="1">
                <a:lnSpc>
                  <a:spcPct val="90000"/>
                </a:lnSpc>
                <a:spcBef>
                  <a:spcPts val="500"/>
                </a:spcBef>
                <a:buFont typeface="Arial" panose="020B0604020202020204" pitchFamily="34" charset="0"/>
                <a:buNone/>
              </a:pPr>
              <a:t>May 28, 2024</a:t>
            </a:fld>
            <a:endParaRPr lang="en-IN" sz="2400" kern="1200" cap="all" spc="151" baseline="0" dirty="0">
              <a:solidFill>
                <a:schemeClr val="bg1"/>
              </a:solidFill>
              <a:latin typeface="+mj-lt"/>
              <a:ea typeface="+mn-ea"/>
              <a:cs typeface="+mn-cs"/>
            </a:endParaRPr>
          </a:p>
        </p:txBody>
      </p:sp>
    </p:spTree>
    <p:extLst>
      <p:ext uri="{BB962C8B-B14F-4D97-AF65-F5344CB8AC3E}">
        <p14:creationId xmlns:p14="http://schemas.microsoft.com/office/powerpoint/2010/main" val="23848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64583E-6 -2.22222E-6 L 0.43587 -2.22222E-6 " pathEditMode="relative" rAng="0" ptsTypes="AA">
                                      <p:cBhvr>
                                        <p:cTn id="12" dur="2000" spd="-100000" fill="hold"/>
                                        <p:tgtEl>
                                          <p:spTgt spid="4"/>
                                        </p:tgtEl>
                                        <p:attrNameLst>
                                          <p:attrName>ppt_x</p:attrName>
                                          <p:attrName>ppt_y</p:attrName>
                                        </p:attrNameLst>
                                      </p:cBhvr>
                                      <p:rCtr x="217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4"/>
            <a:ext cx="11610109" cy="757093"/>
          </a:xfrm>
        </p:spPr>
        <p:txBody>
          <a:bodyPr vert="horz" lIns="91440" tIns="45720" rIns="91440" bIns="45720" rtlCol="0" anchor="ctr">
            <a:normAutofit/>
          </a:bodyPr>
          <a:lstStyle>
            <a:lvl1pPr>
              <a:defRPr lang="en-IN" sz="2400"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r>
              <a:rPr lang="en-US"/>
              <a:t>CLICK TO EDIT MASTER TITLE STYLE</a:t>
            </a:r>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7"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512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6"/>
            <a:ext cx="11610109" cy="757093"/>
          </a:xfrm>
        </p:spPr>
        <p:txBody>
          <a:bodyPr vert="horz" lIns="91440" tIns="45720" rIns="91440" bIns="45720" rtlCol="0" anchor="ctr">
            <a:normAutofit/>
          </a:bodyPr>
          <a:lstStyle>
            <a:lvl1pPr>
              <a:defRPr lang="en-IN" sz="2399"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r>
              <a:rPr lang="en-US"/>
              <a:t>CLICK TO EDIT MASTER TITLE STYLE</a:t>
            </a:r>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8"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024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68FBEF-95AC-4382-AD83-A71376E12AB3}"/>
              </a:ext>
            </a:extLst>
          </p:cNvPr>
          <p:cNvSpPr/>
          <p:nvPr userDrawn="1"/>
        </p:nvSpPr>
        <p:spPr>
          <a:xfrm>
            <a:off x="64" y="4"/>
            <a:ext cx="12191936" cy="68579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 name="Title 1">
            <a:extLst>
              <a:ext uri="{FF2B5EF4-FFF2-40B4-BE49-F238E27FC236}">
                <a16:creationId xmlns:a16="http://schemas.microsoft.com/office/drawing/2014/main" id="{16E324FA-3C3A-49D3-B33D-E1035E3F330F}"/>
              </a:ext>
            </a:extLst>
          </p:cNvPr>
          <p:cNvSpPr>
            <a:spLocks noGrp="1"/>
          </p:cNvSpPr>
          <p:nvPr>
            <p:ph type="title"/>
          </p:nvPr>
        </p:nvSpPr>
        <p:spPr>
          <a:xfrm>
            <a:off x="424543" y="320040"/>
            <a:ext cx="9601200" cy="594360"/>
          </a:xfrm>
          <a:prstGeom prst="rect">
            <a:avLst/>
          </a:prstGeom>
        </p:spPr>
        <p:txBody>
          <a:bodyPr anchor="ctr"/>
          <a:lstStyle>
            <a:lvl1pPr>
              <a:defRPr sz="2800" b="1">
                <a:solidFill>
                  <a:srgbClr val="0070C0"/>
                </a:solidFill>
                <a:latin typeface="Open Sans Extrabold" panose="020B0906030804020204"/>
              </a:defRPr>
            </a:lvl1pPr>
          </a:lstStyle>
          <a:p>
            <a:r>
              <a:rPr lang="en-US"/>
              <a:t>Click to edit Master title style</a:t>
            </a:r>
            <a:endParaRPr lang="en-IN"/>
          </a:p>
        </p:txBody>
      </p:sp>
      <p:sp>
        <p:nvSpPr>
          <p:cNvPr id="23" name="Isosceles Triangle 22">
            <a:extLst>
              <a:ext uri="{FF2B5EF4-FFF2-40B4-BE49-F238E27FC236}">
                <a16:creationId xmlns:a16="http://schemas.microsoft.com/office/drawing/2014/main" id="{02127498-EB5C-4645-8916-DD75249C67D9}"/>
              </a:ext>
            </a:extLst>
          </p:cNvPr>
          <p:cNvSpPr>
            <a:spLocks noChangeAspect="1"/>
          </p:cNvSpPr>
          <p:nvPr userDrawn="1"/>
        </p:nvSpPr>
        <p:spPr>
          <a:xfrm>
            <a:off x="11073594" y="3200400"/>
            <a:ext cx="1118407" cy="3657600"/>
          </a:xfrm>
          <a:prstGeom prst="triangle">
            <a:avLst>
              <a:gd name="adj" fmla="val 100000"/>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21" name="Picture 2" descr="Brillio">
            <a:extLst>
              <a:ext uri="{FF2B5EF4-FFF2-40B4-BE49-F238E27FC236}">
                <a16:creationId xmlns:a16="http://schemas.microsoft.com/office/drawing/2014/main" id="{4250CEEB-CE22-4FF6-ACA9-7506BB4FB73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332031" y="6466127"/>
            <a:ext cx="653139" cy="2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4910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2" y="6700"/>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7"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41"/>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 name="Text Placeholder 2">
            <a:extLst>
              <a:ext uri="{FF2B5EF4-FFF2-40B4-BE49-F238E27FC236}">
                <a16:creationId xmlns:a16="http://schemas.microsoft.com/office/drawing/2014/main" id="{7F821F01-3422-422B-BB80-A117C5A0BBBA}"/>
              </a:ext>
            </a:extLst>
          </p:cNvPr>
          <p:cNvSpPr>
            <a:spLocks noGrp="1"/>
          </p:cNvSpPr>
          <p:nvPr>
            <p:ph type="body" sz="quarter" idx="10" hasCustomPrompt="1"/>
          </p:nvPr>
        </p:nvSpPr>
        <p:spPr>
          <a:xfrm>
            <a:off x="842963" y="677647"/>
            <a:ext cx="7222332" cy="185739"/>
          </a:xfrm>
          <a:prstGeom prst="rect">
            <a:avLst/>
          </a:prstGeom>
        </p:spPr>
        <p:txBody>
          <a:bodyPr anchor="ctr"/>
          <a:lstStyle>
            <a:lvl1pPr marL="0" indent="0">
              <a:buNone/>
              <a:defRPr sz="1200" cap="all" spc="300" baseline="0">
                <a:solidFill>
                  <a:schemeClr val="tx1">
                    <a:lumMod val="75000"/>
                    <a:lumOff val="25000"/>
                  </a:schemeClr>
                </a:solidFill>
                <a:latin typeface="+mj-lt"/>
              </a:defRPr>
            </a:lvl1pPr>
            <a:lvl2pPr marL="228594" indent="0">
              <a:buNone/>
              <a:defRPr cap="all" baseline="0">
                <a:solidFill>
                  <a:schemeClr val="tx1">
                    <a:lumMod val="75000"/>
                    <a:lumOff val="25000"/>
                  </a:schemeClr>
                </a:solidFill>
                <a:latin typeface="+mj-lt"/>
              </a:defRPr>
            </a:lvl2pPr>
            <a:lvl3pPr marL="457189" indent="0">
              <a:buNone/>
              <a:defRPr cap="all" baseline="0">
                <a:solidFill>
                  <a:schemeClr val="tx1">
                    <a:lumMod val="75000"/>
                    <a:lumOff val="25000"/>
                  </a:schemeClr>
                </a:solidFill>
                <a:latin typeface="+mj-lt"/>
              </a:defRPr>
            </a:lvl3pPr>
            <a:lvl4pPr marL="685783" indent="0">
              <a:buNone/>
              <a:defRPr cap="all" baseline="0">
                <a:solidFill>
                  <a:schemeClr val="tx1">
                    <a:lumMod val="75000"/>
                    <a:lumOff val="25000"/>
                  </a:schemeClr>
                </a:solidFill>
                <a:latin typeface="+mj-lt"/>
              </a:defRPr>
            </a:lvl4pPr>
            <a:lvl5pPr marL="914377" indent="0">
              <a:buNone/>
              <a:defRPr cap="all" baseline="0">
                <a:solidFill>
                  <a:schemeClr val="tx1">
                    <a:lumMod val="75000"/>
                    <a:lumOff val="25000"/>
                  </a:schemeClr>
                </a:solidFill>
                <a:latin typeface="+mj-lt"/>
              </a:defRPr>
            </a:lvl5pPr>
          </a:lstStyle>
          <a:p>
            <a:pPr lvl="0"/>
            <a:r>
              <a:rPr lang="en-US"/>
              <a:t>CLICK HERE TO EDIT SUBTITLES</a:t>
            </a:r>
            <a:endParaRPr lang="en-IN"/>
          </a:p>
        </p:txBody>
      </p:sp>
      <p:pic>
        <p:nvPicPr>
          <p:cNvPr id="2" name="Picture 2" descr="Brillio - Wikipedia">
            <a:extLst>
              <a:ext uri="{FF2B5EF4-FFF2-40B4-BE49-F238E27FC236}">
                <a16:creationId xmlns:a16="http://schemas.microsoft.com/office/drawing/2014/main" id="{BFFFE76F-4621-4269-A981-C98F1EEA1726}"/>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5"/>
            <a:ext cx="602939"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Text Placeholder 9"/>
          <p:cNvSpPr>
            <a:spLocks noGrp="1"/>
          </p:cNvSpPr>
          <p:nvPr>
            <p:ph type="body" sz="quarter" idx="13"/>
          </p:nvPr>
        </p:nvSpPr>
        <p:spPr>
          <a:xfrm>
            <a:off x="742949" y="1676401"/>
            <a:ext cx="10249595" cy="1380891"/>
          </a:xfrm>
          <a:prstGeom prst="rect">
            <a:avLst/>
          </a:prstGeom>
        </p:spPr>
        <p:txBody>
          <a:bodyPr wrap="square">
            <a:spAutoFit/>
          </a:bodyPr>
          <a:lstStyle>
            <a:lvl1pPr>
              <a:defRPr sz="1900">
                <a:solidFill>
                  <a:schemeClr val="tx2"/>
                </a:solidFill>
              </a:defRPr>
            </a:lvl1pPr>
            <a:lvl2pPr>
              <a:defRPr sz="1900">
                <a:solidFill>
                  <a:schemeClr val="tx2"/>
                </a:solidFill>
              </a:defRPr>
            </a:lvl2pPr>
            <a:lvl3pPr>
              <a:buFont typeface="Calibri" pitchFamily="34" charset="0"/>
              <a:buChar char="&gt;"/>
              <a:defRPr sz="1900">
                <a:solidFill>
                  <a:schemeClr val="tx2"/>
                </a:solidFill>
              </a:defRPr>
            </a:lvl3pPr>
            <a:lvl4pPr>
              <a:buFont typeface="Wingdings" pitchFamily="2" charset="2"/>
              <a:buChar char="§"/>
              <a:defRPr sz="1900">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1"/>
          </p:nvPr>
        </p:nvSpPr>
        <p:spPr>
          <a:xfrm>
            <a:off x="754456" y="6356352"/>
            <a:ext cx="5725589" cy="365125"/>
          </a:xfrm>
          <a:prstGeom prst="rect">
            <a:avLst/>
          </a:prstGeom>
        </p:spPr>
        <p:txBody>
          <a:bodyPr/>
          <a:lstStyle>
            <a:lvl1pPr algn="l">
              <a:defRPr sz="1200">
                <a:solidFill>
                  <a:schemeClr val="tx2"/>
                </a:solidFill>
              </a:defRPr>
            </a:lvl1pPr>
          </a:lstStyle>
          <a:p>
            <a:endParaRPr lang="en-IN" dirty="0">
              <a:solidFill>
                <a:srgbClr val="595A5C"/>
              </a:solidFill>
            </a:endParaRPr>
          </a:p>
        </p:txBody>
      </p:sp>
      <p:sp>
        <p:nvSpPr>
          <p:cNvPr id="6" name="Slide Number Placeholder 5"/>
          <p:cNvSpPr>
            <a:spLocks noGrp="1"/>
          </p:cNvSpPr>
          <p:nvPr>
            <p:ph type="sldNum" sz="quarter" idx="12"/>
          </p:nvPr>
        </p:nvSpPr>
        <p:spPr>
          <a:xfrm>
            <a:off x="6480044" y="6356352"/>
            <a:ext cx="530357" cy="365125"/>
          </a:xfrm>
          <a:prstGeom prst="rect">
            <a:avLst/>
          </a:prstGeom>
        </p:spPr>
        <p:txBody>
          <a:bodyPr/>
          <a:lstStyle>
            <a:lvl1pPr algn="r">
              <a:defRPr sz="1200">
                <a:solidFill>
                  <a:schemeClr val="tx2"/>
                </a:solidFill>
              </a:defRPr>
            </a:lvl1pPr>
          </a:lstStyle>
          <a:p>
            <a:fld id="{34682E68-0D98-40C8-B119-B00B3E3639EE}" type="slidenum">
              <a:rPr lang="en-IN" smtClean="0">
                <a:solidFill>
                  <a:srgbClr val="595A5C"/>
                </a:solidFill>
              </a:rPr>
              <a:pPr/>
              <a:t>‹#›</a:t>
            </a:fld>
            <a:endParaRPr lang="en-IN" dirty="0">
              <a:solidFill>
                <a:srgbClr val="595A5C"/>
              </a:solidFill>
            </a:endParaRPr>
          </a:p>
        </p:txBody>
      </p:sp>
      <p:sp>
        <p:nvSpPr>
          <p:cNvPr id="16" name="Text Placeholder 15"/>
          <p:cNvSpPr>
            <a:spLocks noGrp="1"/>
          </p:cNvSpPr>
          <p:nvPr>
            <p:ph type="body" sz="quarter" idx="14" hasCustomPrompt="1"/>
          </p:nvPr>
        </p:nvSpPr>
        <p:spPr>
          <a:xfrm>
            <a:off x="709245" y="240328"/>
            <a:ext cx="9990179" cy="1195199"/>
          </a:xfrm>
          <a:prstGeom prst="rect">
            <a:avLst/>
          </a:prstGeom>
        </p:spPr>
        <p:txBody>
          <a:bodyPr wrap="square">
            <a:spAutoFit/>
          </a:bodyPr>
          <a:lstStyle>
            <a:lvl1pPr>
              <a:buNone/>
              <a:defRPr kumimoji="0" lang="en-IN" sz="4000" b="0" i="0" u="none" strike="noStrike" kern="1200" cap="none" spc="0" normalizeH="0" baseline="0" noProof="0" dirty="0" smtClean="0">
                <a:ln>
                  <a:noFill/>
                </a:ln>
                <a:solidFill>
                  <a:srgbClr val="00AF9B"/>
                </a:solidFill>
                <a:effectLst/>
                <a:uLnTx/>
                <a:uFillTx/>
                <a:latin typeface="+mj-lt"/>
                <a:ea typeface="+mj-ea"/>
                <a:cs typeface="+mj-cs"/>
              </a:defRPr>
            </a:lvl1pPr>
          </a:lstStyle>
          <a:p>
            <a:pPr marL="0" marR="0" lvl="0" indent="0" algn="l" defTabSz="1218570" rtl="0" eaLnBrk="1" fontAlgn="auto" latinLnBrk="0" hangingPunct="1">
              <a:lnSpc>
                <a:spcPts val="4267"/>
              </a:lnSpc>
              <a:spcBef>
                <a:spcPct val="0"/>
              </a:spcBef>
              <a:spcAft>
                <a:spcPts val="0"/>
              </a:spcAft>
              <a:buClrTx/>
              <a:buSzTx/>
              <a:buFontTx/>
              <a:buNone/>
              <a:tabLst/>
              <a:defRPr/>
            </a:pPr>
            <a:r>
              <a:rPr lang="en-US"/>
              <a:t>Main </a:t>
            </a:r>
          </a:p>
          <a:p>
            <a:pPr marL="0" marR="0" lvl="0" indent="0" algn="l" defTabSz="1218570" rtl="0" eaLnBrk="1" fontAlgn="auto" latinLnBrk="0" hangingPunct="1">
              <a:lnSpc>
                <a:spcPts val="4267"/>
              </a:lnSpc>
              <a:spcBef>
                <a:spcPct val="0"/>
              </a:spcBef>
              <a:spcAft>
                <a:spcPts val="0"/>
              </a:spcAft>
              <a:buClrTx/>
              <a:buSzTx/>
              <a:buFontTx/>
              <a:buNone/>
              <a:tabLst/>
              <a:defRPr/>
            </a:pPr>
            <a:r>
              <a:rPr lang="en-US"/>
              <a:t>Title</a:t>
            </a:r>
            <a:endParaRPr lang="en-IN"/>
          </a:p>
        </p:txBody>
      </p:sp>
    </p:spTree>
    <p:extLst>
      <p:ext uri="{BB962C8B-B14F-4D97-AF65-F5344CB8AC3E}">
        <p14:creationId xmlns:p14="http://schemas.microsoft.com/office/powerpoint/2010/main" val="12516322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2" y="6700"/>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7"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41"/>
            <a:ext cx="355391"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5"/>
            <a:ext cx="602939" cy="268701"/>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a:extLst>
              <a:ext uri="{FF2B5EF4-FFF2-40B4-BE49-F238E27FC236}">
                <a16:creationId xmlns:a16="http://schemas.microsoft.com/office/drawing/2014/main" id="{505DD9A7-72A0-4515-95E6-0723AFDB04CF}"/>
              </a:ext>
            </a:extLst>
          </p:cNvPr>
          <p:cNvSpPr txBox="1">
            <a:spLocks/>
          </p:cNvSpPr>
          <p:nvPr userDrawn="1"/>
        </p:nvSpPr>
        <p:spPr>
          <a:xfrm>
            <a:off x="11526449" y="12679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Oval 15">
            <a:extLst>
              <a:ext uri="{FF2B5EF4-FFF2-40B4-BE49-F238E27FC236}">
                <a16:creationId xmlns:a16="http://schemas.microsoft.com/office/drawing/2014/main" id="{0813F254-AE41-40DE-9B22-F4E42F924CEC}"/>
              </a:ext>
            </a:extLst>
          </p:cNvPr>
          <p:cNvSpPr/>
          <p:nvPr userDrawn="1"/>
        </p:nvSpPr>
        <p:spPr>
          <a:xfrm>
            <a:off x="11440457"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Oval 16">
            <a:extLst>
              <a:ext uri="{FF2B5EF4-FFF2-40B4-BE49-F238E27FC236}">
                <a16:creationId xmlns:a16="http://schemas.microsoft.com/office/drawing/2014/main" id="{DF5CEFB0-6BE9-40DB-A465-B1BAFBEE7F67}"/>
              </a:ext>
            </a:extLst>
          </p:cNvPr>
          <p:cNvSpPr/>
          <p:nvPr userDrawn="1"/>
        </p:nvSpPr>
        <p:spPr>
          <a:xfrm>
            <a:off x="1105329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Rectangle 9">
            <a:extLst>
              <a:ext uri="{FF2B5EF4-FFF2-40B4-BE49-F238E27FC236}">
                <a16:creationId xmlns:a16="http://schemas.microsoft.com/office/drawing/2014/main" id="{1D32DB65-CB37-4E21-9459-16A1B2A00349}"/>
              </a:ext>
            </a:extLst>
          </p:cNvPr>
          <p:cNvSpPr/>
          <p:nvPr userDrawn="1"/>
        </p:nvSpPr>
        <p:spPr>
          <a:xfrm rot="2700000">
            <a:off x="11181863"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Oval 18">
            <a:extLst>
              <a:ext uri="{FF2B5EF4-FFF2-40B4-BE49-F238E27FC236}">
                <a16:creationId xmlns:a16="http://schemas.microsoft.com/office/drawing/2014/main" id="{6889CC8F-F1FD-4BA1-ACBA-47B0B02C9E8C}"/>
              </a:ext>
            </a:extLst>
          </p:cNvPr>
          <p:cNvSpPr/>
          <p:nvPr userDrawn="1"/>
        </p:nvSpPr>
        <p:spPr>
          <a:xfrm rot="10800000">
            <a:off x="11827621" y="124630"/>
            <a:ext cx="295735" cy="29573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Rectangle 9">
            <a:extLst>
              <a:ext uri="{FF2B5EF4-FFF2-40B4-BE49-F238E27FC236}">
                <a16:creationId xmlns:a16="http://schemas.microsoft.com/office/drawing/2014/main" id="{2C2AF836-CC86-4BCB-A50C-FD178C12882D}"/>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Action Button: Forward or Next 26">
            <a:hlinkClick r:id="" action="ppaction://hlinkshowjump?jump=nextslide" highlightClick="1"/>
            <a:extLst>
              <a:ext uri="{FF2B5EF4-FFF2-40B4-BE49-F238E27FC236}">
                <a16:creationId xmlns:a16="http://schemas.microsoft.com/office/drawing/2014/main" id="{41162664-FCFC-4317-8FA5-F9AF61FFDE19}"/>
              </a:ext>
            </a:extLst>
          </p:cNvPr>
          <p:cNvSpPr/>
          <p:nvPr userDrawn="1"/>
        </p:nvSpPr>
        <p:spPr>
          <a:xfrm>
            <a:off x="11799047"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Action Button: Back or Previous 27">
            <a:hlinkClick r:id="" action="ppaction://hlinkshowjump?jump=previousslide" highlightClick="1"/>
            <a:extLst>
              <a:ext uri="{FF2B5EF4-FFF2-40B4-BE49-F238E27FC236}">
                <a16:creationId xmlns:a16="http://schemas.microsoft.com/office/drawing/2014/main" id="{13E9F51C-2DF4-4AA6-80B4-1AECBC7780B6}"/>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45750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Header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9"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dirty="0"/>
          </a:p>
        </p:txBody>
      </p:sp>
    </p:spTree>
    <p:extLst>
      <p:ext uri="{BB962C8B-B14F-4D97-AF65-F5344CB8AC3E}">
        <p14:creationId xmlns:p14="http://schemas.microsoft.com/office/powerpoint/2010/main" val="256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8" name="Picture 7" descr="A room filled with people&#10;&#10;Description automatically generated">
            <a:extLst>
              <a:ext uri="{FF2B5EF4-FFF2-40B4-BE49-F238E27FC236}">
                <a16:creationId xmlns:a16="http://schemas.microsoft.com/office/drawing/2014/main" id="{873C51FE-BA44-4B9B-8A64-ADA0E5B3D5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49" y="0"/>
            <a:ext cx="12233849" cy="6868064"/>
          </a:xfrm>
          <a:prstGeom prst="rect">
            <a:avLst/>
          </a:prstGeom>
        </p:spPr>
      </p:pic>
      <p:sp>
        <p:nvSpPr>
          <p:cNvPr id="3" name="Date Placeholder 2">
            <a:extLst>
              <a:ext uri="{FF2B5EF4-FFF2-40B4-BE49-F238E27FC236}">
                <a16:creationId xmlns:a16="http://schemas.microsoft.com/office/drawing/2014/main" id="{BC1525C0-2461-4254-A1B4-DBF61F462B3E}"/>
              </a:ext>
            </a:extLst>
          </p:cNvPr>
          <p:cNvSpPr>
            <a:spLocks noGrp="1"/>
          </p:cNvSpPr>
          <p:nvPr>
            <p:ph type="dt" sz="half" idx="10"/>
          </p:nvPr>
        </p:nvSpPr>
        <p:spPr/>
        <p:txBody>
          <a:bodyPr/>
          <a:lstStyle/>
          <a:p>
            <a:fld id="{2D37AF7C-131F-4F3D-8640-674317C731D3}" type="datetimeFigureOut">
              <a:rPr lang="en-IN" smtClean="0"/>
              <a:t>28-05-2024</a:t>
            </a:fld>
            <a:endParaRPr lang="en-IN" dirty="0"/>
          </a:p>
        </p:txBody>
      </p:sp>
      <p:sp>
        <p:nvSpPr>
          <p:cNvPr id="4" name="Footer Placeholder 3">
            <a:extLst>
              <a:ext uri="{FF2B5EF4-FFF2-40B4-BE49-F238E27FC236}">
                <a16:creationId xmlns:a16="http://schemas.microsoft.com/office/drawing/2014/main" id="{8934F281-07B7-405A-9A57-7B8B8F1306E4}"/>
              </a:ext>
            </a:extLst>
          </p:cNvPr>
          <p:cNvSpPr>
            <a:spLocks noGrp="1"/>
          </p:cNvSpPr>
          <p:nvPr>
            <p:ph type="ftr" sz="quarter" idx="11"/>
          </p:nvPr>
        </p:nvSpPr>
        <p:spPr/>
        <p:txBody>
          <a:bodyPr/>
          <a:lstStyle/>
          <a:p>
            <a:r>
              <a:rPr lang="en-IN" dirty="0"/>
              <a:t>© 2020 BRILLIO TECHNOLOGIES</a:t>
            </a:r>
          </a:p>
        </p:txBody>
      </p:sp>
      <p:sp>
        <p:nvSpPr>
          <p:cNvPr id="22" name="Rectangle 21">
            <a:extLst>
              <a:ext uri="{FF2B5EF4-FFF2-40B4-BE49-F238E27FC236}">
                <a16:creationId xmlns:a16="http://schemas.microsoft.com/office/drawing/2014/main" id="{D261F4AF-1E20-4E43-8D7B-ED4E2B536F11}"/>
              </a:ext>
            </a:extLst>
          </p:cNvPr>
          <p:cNvSpPr>
            <a:spLocks noChangeArrowheads="1"/>
          </p:cNvSpPr>
          <p:nvPr userDrawn="1"/>
        </p:nvSpPr>
        <p:spPr bwMode="auto">
          <a:xfrm>
            <a:off x="-41849" y="0"/>
            <a:ext cx="12233849" cy="6868064"/>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 name="Title 1">
            <a:extLst>
              <a:ext uri="{FF2B5EF4-FFF2-40B4-BE49-F238E27FC236}">
                <a16:creationId xmlns:a16="http://schemas.microsoft.com/office/drawing/2014/main" id="{79FFB942-71A8-49F1-9090-2A500223E2BC}"/>
              </a:ext>
            </a:extLst>
          </p:cNvPr>
          <p:cNvSpPr>
            <a:spLocks noGrp="1"/>
          </p:cNvSpPr>
          <p:nvPr>
            <p:ph type="title" hasCustomPrompt="1"/>
          </p:nvPr>
        </p:nvSpPr>
        <p:spPr>
          <a:xfrm>
            <a:off x="1241683" y="3721300"/>
            <a:ext cx="7333880" cy="898128"/>
          </a:xfrm>
        </p:spPr>
        <p:txBody>
          <a:bodyPr/>
          <a:lstStyle>
            <a:lvl1pPr>
              <a:defRPr/>
            </a:lvl1pPr>
          </a:lstStyle>
          <a:p>
            <a:r>
              <a:rPr lang="en-US"/>
              <a:t>Enter Section Header</a:t>
            </a:r>
            <a:endParaRPr lang="en-IN"/>
          </a:p>
        </p:txBody>
      </p:sp>
      <p:sp>
        <p:nvSpPr>
          <p:cNvPr id="23" name="Isosceles Triangle 22">
            <a:extLst>
              <a:ext uri="{FF2B5EF4-FFF2-40B4-BE49-F238E27FC236}">
                <a16:creationId xmlns:a16="http://schemas.microsoft.com/office/drawing/2014/main" id="{AF04030F-0023-446F-B446-4E0A424B00BD}"/>
              </a:ext>
            </a:extLst>
          </p:cNvPr>
          <p:cNvSpPr/>
          <p:nvPr userDrawn="1"/>
        </p:nvSpPr>
        <p:spPr>
          <a:xfrm>
            <a:off x="11107712" y="3282849"/>
            <a:ext cx="1084289" cy="3575153"/>
          </a:xfrm>
          <a:prstGeom prst="triangle">
            <a:avLst>
              <a:gd name="adj" fmla="val 100000"/>
            </a:avLst>
          </a:prstGeom>
          <a:solidFill>
            <a:srgbClr val="18B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25" name="Picture 2" descr="Brillio">
            <a:extLst>
              <a:ext uri="{FF2B5EF4-FFF2-40B4-BE49-F238E27FC236}">
                <a16:creationId xmlns:a16="http://schemas.microsoft.com/office/drawing/2014/main" id="{D8532598-45E7-4A74-B677-E67FDCBE007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11" y="264611"/>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25">
            <a:extLst>
              <a:ext uri="{FF2B5EF4-FFF2-40B4-BE49-F238E27FC236}">
                <a16:creationId xmlns:a16="http://schemas.microsoft.com/office/drawing/2014/main" id="{A07B68E0-1549-4311-A433-DC7FF64BAA00}"/>
              </a:ext>
            </a:extLst>
          </p:cNvPr>
          <p:cNvSpPr>
            <a:spLocks/>
          </p:cNvSpPr>
          <p:nvPr userDrawn="1"/>
        </p:nvSpPr>
        <p:spPr bwMode="auto">
          <a:xfrm>
            <a:off x="301311" y="4880520"/>
            <a:ext cx="7091821" cy="186787"/>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schemeClr val="lt1"/>
                </a:solidFill>
              </a:rPr>
              <a:t> </a:t>
            </a:r>
          </a:p>
        </p:txBody>
      </p:sp>
      <p:sp>
        <p:nvSpPr>
          <p:cNvPr id="24" name="Isosceles Triangle 23">
            <a:extLst>
              <a:ext uri="{FF2B5EF4-FFF2-40B4-BE49-F238E27FC236}">
                <a16:creationId xmlns:a16="http://schemas.microsoft.com/office/drawing/2014/main" id="{C49AA888-617B-4F43-AF14-644AF66307E8}"/>
              </a:ext>
            </a:extLst>
          </p:cNvPr>
          <p:cNvSpPr/>
          <p:nvPr userDrawn="1"/>
        </p:nvSpPr>
        <p:spPr>
          <a:xfrm rot="10800000">
            <a:off x="-32096" y="0"/>
            <a:ext cx="1937287" cy="6261320"/>
          </a:xfrm>
          <a:prstGeom prst="triangle">
            <a:avLst>
              <a:gd name="adj" fmla="val 100000"/>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1" name="Parallelogram 10">
            <a:extLst>
              <a:ext uri="{FF2B5EF4-FFF2-40B4-BE49-F238E27FC236}">
                <a16:creationId xmlns:a16="http://schemas.microsoft.com/office/drawing/2014/main" id="{7C8C70D5-C0B9-4AEA-B13D-58858838C615}"/>
              </a:ext>
            </a:extLst>
          </p:cNvPr>
          <p:cNvSpPr>
            <a:spLocks/>
          </p:cNvSpPr>
          <p:nvPr userDrawn="1"/>
        </p:nvSpPr>
        <p:spPr bwMode="auto">
          <a:xfrm>
            <a:off x="7451023"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schemeClr val="lt1"/>
                </a:solidFill>
              </a:rPr>
              <a:t> </a:t>
            </a:r>
          </a:p>
        </p:txBody>
      </p:sp>
      <p:sp>
        <p:nvSpPr>
          <p:cNvPr id="12" name="Parallelogram 11">
            <a:extLst>
              <a:ext uri="{FF2B5EF4-FFF2-40B4-BE49-F238E27FC236}">
                <a16:creationId xmlns:a16="http://schemas.microsoft.com/office/drawing/2014/main" id="{35DC3CDE-0D95-4203-8791-1B8AEFF9E5B3}"/>
              </a:ext>
            </a:extLst>
          </p:cNvPr>
          <p:cNvSpPr>
            <a:spLocks/>
          </p:cNvSpPr>
          <p:nvPr userDrawn="1"/>
        </p:nvSpPr>
        <p:spPr bwMode="auto">
          <a:xfrm>
            <a:off x="8113871"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schemeClr val="lt1"/>
                </a:solidFill>
              </a:rPr>
              <a:t> </a:t>
            </a:r>
          </a:p>
        </p:txBody>
      </p:sp>
      <p:sp>
        <p:nvSpPr>
          <p:cNvPr id="13" name="Parallelogram 12">
            <a:extLst>
              <a:ext uri="{FF2B5EF4-FFF2-40B4-BE49-F238E27FC236}">
                <a16:creationId xmlns:a16="http://schemas.microsoft.com/office/drawing/2014/main" id="{6986C48A-C926-47D3-B77E-BCF5B4CEB2F3}"/>
              </a:ext>
            </a:extLst>
          </p:cNvPr>
          <p:cNvSpPr>
            <a:spLocks/>
          </p:cNvSpPr>
          <p:nvPr userDrawn="1"/>
        </p:nvSpPr>
        <p:spPr bwMode="auto">
          <a:xfrm>
            <a:off x="8789503" y="4880519"/>
            <a:ext cx="569659" cy="187200"/>
          </a:xfrm>
          <a:prstGeom prst="parallelogram">
            <a:avLst>
              <a:gd name="adj" fmla="val 30354"/>
            </a:avLst>
          </a:prstGeom>
          <a:gradFill flip="none" rotWithShape="1">
            <a:gsLst>
              <a:gs pos="51000">
                <a:srgbClr val="6ACD60"/>
              </a:gs>
              <a:gs pos="98000">
                <a:srgbClr val="29B984"/>
              </a:gs>
              <a:gs pos="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schemeClr val="lt1"/>
                </a:solidFill>
              </a:rPr>
              <a:t> </a:t>
            </a:r>
          </a:p>
        </p:txBody>
      </p:sp>
      <p:pic>
        <p:nvPicPr>
          <p:cNvPr id="14" name="Picture 2" descr="Brillio">
            <a:extLst>
              <a:ext uri="{FF2B5EF4-FFF2-40B4-BE49-F238E27FC236}">
                <a16:creationId xmlns:a16="http://schemas.microsoft.com/office/drawing/2014/main" id="{E100B4E4-211A-49A4-9D34-60ACE5CD731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1"/>
            <a:ext cx="940372" cy="39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212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487E-ED82-42C4-AB9D-F5419221B1EF}"/>
              </a:ext>
            </a:extLst>
          </p:cNvPr>
          <p:cNvSpPr>
            <a:spLocks noGrp="1"/>
          </p:cNvSpPr>
          <p:nvPr>
            <p:ph type="title" hasCustomPrompt="1"/>
          </p:nvPr>
        </p:nvSpPr>
        <p:spPr/>
        <p:txBody>
          <a:bodyPr/>
          <a:lstStyle>
            <a:lvl1pPr>
              <a:defRPr/>
            </a:lvl1pPr>
          </a:lstStyle>
          <a:p>
            <a:r>
              <a:rPr lang="en-US"/>
              <a:t>Two Column Text</a:t>
            </a:r>
            <a:endParaRPr lang="en-IN"/>
          </a:p>
        </p:txBody>
      </p:sp>
      <p:sp>
        <p:nvSpPr>
          <p:cNvPr id="3" name="Content Placeholder 2">
            <a:extLst>
              <a:ext uri="{FF2B5EF4-FFF2-40B4-BE49-F238E27FC236}">
                <a16:creationId xmlns:a16="http://schemas.microsoft.com/office/drawing/2014/main" id="{8A63E709-19D5-47C6-9F9A-D3750472FAB8}"/>
              </a:ext>
            </a:extLst>
          </p:cNvPr>
          <p:cNvSpPr>
            <a:spLocks noGrp="1"/>
          </p:cNvSpPr>
          <p:nvPr>
            <p:ph sz="half" idx="1"/>
          </p:nvPr>
        </p:nvSpPr>
        <p:spPr>
          <a:xfrm>
            <a:off x="1524000" y="1825625"/>
            <a:ext cx="44958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9292FD-BCDD-4775-96FB-195D306FAFD0}"/>
              </a:ext>
            </a:extLst>
          </p:cNvPr>
          <p:cNvSpPr>
            <a:spLocks noGrp="1"/>
          </p:cNvSpPr>
          <p:nvPr>
            <p:ph sz="half" idx="2"/>
          </p:nvPr>
        </p:nvSpPr>
        <p:spPr>
          <a:xfrm>
            <a:off x="6460959" y="1825625"/>
            <a:ext cx="44958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A98CC9-81D5-4ADD-A0F1-290340C09FCE}"/>
              </a:ext>
            </a:extLst>
          </p:cNvPr>
          <p:cNvSpPr>
            <a:spLocks noGrp="1"/>
          </p:cNvSpPr>
          <p:nvPr>
            <p:ph type="dt" sz="half" idx="10"/>
          </p:nvPr>
        </p:nvSpPr>
        <p:spPr/>
        <p:txBody>
          <a:bodyPr/>
          <a:lstStyle/>
          <a:p>
            <a:fld id="{2D37AF7C-131F-4F3D-8640-674317C731D3}" type="datetimeFigureOut">
              <a:rPr lang="en-IN" smtClean="0"/>
              <a:t>28-05-2024</a:t>
            </a:fld>
            <a:endParaRPr lang="en-IN" dirty="0"/>
          </a:p>
        </p:txBody>
      </p:sp>
      <p:sp>
        <p:nvSpPr>
          <p:cNvPr id="6" name="Footer Placeholder 5">
            <a:extLst>
              <a:ext uri="{FF2B5EF4-FFF2-40B4-BE49-F238E27FC236}">
                <a16:creationId xmlns:a16="http://schemas.microsoft.com/office/drawing/2014/main" id="{483B70AA-D927-4B14-8D36-28EC2458384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BD96530-0408-4C25-837E-5E36E35A59F4}"/>
              </a:ext>
            </a:extLst>
          </p:cNvPr>
          <p:cNvSpPr>
            <a:spLocks noGrp="1"/>
          </p:cNvSpPr>
          <p:nvPr>
            <p:ph type="sldNum" sz="quarter" idx="12"/>
          </p:nvPr>
        </p:nvSpPr>
        <p:spPr>
          <a:xfrm>
            <a:off x="11483164" y="6345718"/>
            <a:ext cx="414059" cy="386391"/>
          </a:xfrm>
          <a:custGeom>
            <a:avLst/>
            <a:gdLst>
              <a:gd name="connsiteX0" fmla="*/ 0 w 367145"/>
              <a:gd name="connsiteY0" fmla="*/ 0 h 365125"/>
              <a:gd name="connsiteX1" fmla="*/ 367145 w 367145"/>
              <a:gd name="connsiteY1" fmla="*/ 0 h 365125"/>
              <a:gd name="connsiteX2" fmla="*/ 367145 w 367145"/>
              <a:gd name="connsiteY2" fmla="*/ 365125 h 365125"/>
              <a:gd name="connsiteX3" fmla="*/ 0 w 367145"/>
              <a:gd name="connsiteY3" fmla="*/ 365125 h 365125"/>
              <a:gd name="connsiteX4" fmla="*/ 0 w 367145"/>
              <a:gd name="connsiteY4" fmla="*/ 0 h 365125"/>
              <a:gd name="connsiteX0" fmla="*/ 0 w 494735"/>
              <a:gd name="connsiteY0" fmla="*/ 21265 h 386390"/>
              <a:gd name="connsiteX1" fmla="*/ 494735 w 494735"/>
              <a:gd name="connsiteY1" fmla="*/ 0 h 386390"/>
              <a:gd name="connsiteX2" fmla="*/ 367145 w 494735"/>
              <a:gd name="connsiteY2" fmla="*/ 386390 h 386390"/>
              <a:gd name="connsiteX3" fmla="*/ 0 w 494735"/>
              <a:gd name="connsiteY3" fmla="*/ 386390 h 386390"/>
              <a:gd name="connsiteX4" fmla="*/ 0 w 494735"/>
              <a:gd name="connsiteY4" fmla="*/ 21265 h 386390"/>
              <a:gd name="connsiteX0" fmla="*/ 106326 w 494735"/>
              <a:gd name="connsiteY0" fmla="*/ 21265 h 386390"/>
              <a:gd name="connsiteX1" fmla="*/ 494735 w 494735"/>
              <a:gd name="connsiteY1" fmla="*/ 0 h 386390"/>
              <a:gd name="connsiteX2" fmla="*/ 367145 w 494735"/>
              <a:gd name="connsiteY2" fmla="*/ 386390 h 386390"/>
              <a:gd name="connsiteX3" fmla="*/ 0 w 494735"/>
              <a:gd name="connsiteY3" fmla="*/ 386390 h 386390"/>
              <a:gd name="connsiteX4" fmla="*/ 106326 w 494735"/>
              <a:gd name="connsiteY4" fmla="*/ 21265 h 38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35" h="386390">
                <a:moveTo>
                  <a:pt x="106326" y="21265"/>
                </a:moveTo>
                <a:lnTo>
                  <a:pt x="494735" y="0"/>
                </a:lnTo>
                <a:lnTo>
                  <a:pt x="367145" y="386390"/>
                </a:lnTo>
                <a:lnTo>
                  <a:pt x="0" y="386390"/>
                </a:lnTo>
                <a:lnTo>
                  <a:pt x="106326" y="21265"/>
                </a:lnTo>
                <a:close/>
              </a:path>
            </a:pathLst>
          </a:custGeom>
        </p:spPr>
        <p:txBody>
          <a:bodyPr/>
          <a:lstStyle/>
          <a:p>
            <a:fld id="{CB447D9E-8CAB-4C9B-8EF2-321D850CAC84}" type="slidenum">
              <a:rPr lang="en-IN" smtClean="0"/>
              <a:t>‹#›</a:t>
            </a:fld>
            <a:endParaRPr lang="en-IN" dirty="0"/>
          </a:p>
        </p:txBody>
      </p:sp>
      <p:sp>
        <p:nvSpPr>
          <p:cNvPr id="10" name="Isosceles Triangle 9">
            <a:extLst>
              <a:ext uri="{FF2B5EF4-FFF2-40B4-BE49-F238E27FC236}">
                <a16:creationId xmlns:a16="http://schemas.microsoft.com/office/drawing/2014/main" id="{C9478BA1-893E-4EB0-82A3-88E53366288C}"/>
              </a:ext>
            </a:extLst>
          </p:cNvPr>
          <p:cNvSpPr/>
          <p:nvPr userDrawn="1"/>
        </p:nvSpPr>
        <p:spPr>
          <a:xfrm>
            <a:off x="11107712" y="3282849"/>
            <a:ext cx="1084289" cy="3575153"/>
          </a:xfrm>
          <a:prstGeom prst="triangle">
            <a:avLst>
              <a:gd name="adj" fmla="val 100000"/>
            </a:avLst>
          </a:prstGeom>
          <a:solidFill>
            <a:srgbClr val="18B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9" name="Picture 2" descr="Brillio">
            <a:extLst>
              <a:ext uri="{FF2B5EF4-FFF2-40B4-BE49-F238E27FC236}">
                <a16:creationId xmlns:a16="http://schemas.microsoft.com/office/drawing/2014/main" id="{457CEC2A-EAD3-4D29-99FE-AF32DB0ED40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483841" y="6520205"/>
            <a:ext cx="658091" cy="27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27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7081-78B1-89FB-6695-32653CC2D2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18AF71-FEFD-9383-4520-944F5F5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AE3631-5C4A-56D3-3ADF-60D26C1213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C1684F-710B-2CEE-9654-D3D7D8F5D23C}"/>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6" name="Footer Placeholder 5">
            <a:extLst>
              <a:ext uri="{FF2B5EF4-FFF2-40B4-BE49-F238E27FC236}">
                <a16:creationId xmlns:a16="http://schemas.microsoft.com/office/drawing/2014/main" id="{7877BBF0-A3E2-5B44-6FA1-921A374064B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1B3416D-5A7F-C4A2-D90A-780262768E70}"/>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3856776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ndard Text">
    <p:spTree>
      <p:nvGrpSpPr>
        <p:cNvPr id="1" name=""/>
        <p:cNvGrpSpPr/>
        <p:nvPr/>
      </p:nvGrpSpPr>
      <p:grpSpPr>
        <a:xfrm>
          <a:off x="0" y="0"/>
          <a:ext cx="0" cy="0"/>
          <a:chOff x="0" y="0"/>
          <a:chExt cx="0" cy="0"/>
        </a:xfrm>
      </p:grpSpPr>
      <p:pic>
        <p:nvPicPr>
          <p:cNvPr id="12" name="Picture 11" descr="A group of people in a room&#10;&#10;Description automatically generated">
            <a:extLst>
              <a:ext uri="{FF2B5EF4-FFF2-40B4-BE49-F238E27FC236}">
                <a16:creationId xmlns:a16="http://schemas.microsoft.com/office/drawing/2014/main" id="{E16A4F6A-1A8D-46E4-8DA7-D30F6E02DF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7" y="-1"/>
            <a:ext cx="12233849" cy="6858001"/>
          </a:xfrm>
          <a:prstGeom prst="rect">
            <a:avLst/>
          </a:prstGeom>
        </p:spPr>
      </p:pic>
      <p:sp>
        <p:nvSpPr>
          <p:cNvPr id="6" name="Rectangle 5">
            <a:extLst>
              <a:ext uri="{FF2B5EF4-FFF2-40B4-BE49-F238E27FC236}">
                <a16:creationId xmlns:a16="http://schemas.microsoft.com/office/drawing/2014/main" id="{D479E4D3-22F4-404C-AAAB-F658A4CD833E}"/>
              </a:ext>
            </a:extLst>
          </p:cNvPr>
          <p:cNvSpPr>
            <a:spLocks noChangeArrowheads="1"/>
          </p:cNvSpPr>
          <p:nvPr userDrawn="1"/>
        </p:nvSpPr>
        <p:spPr bwMode="auto">
          <a:xfrm>
            <a:off x="-11769" y="-1"/>
            <a:ext cx="12233849" cy="6858001"/>
          </a:xfrm>
          <a:prstGeom prst="rect">
            <a:avLst/>
          </a:prstGeom>
          <a:solidFill>
            <a:schemeClr val="bg1">
              <a:alpha val="92000"/>
            </a:schemeClr>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 name="Title 1">
            <a:extLst>
              <a:ext uri="{FF2B5EF4-FFF2-40B4-BE49-F238E27FC236}">
                <a16:creationId xmlns:a16="http://schemas.microsoft.com/office/drawing/2014/main" id="{0933456D-1321-4DBE-8C07-8273C4F3A4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665572-B9BF-4BA9-8137-7E479376AB72}"/>
              </a:ext>
            </a:extLst>
          </p:cNvPr>
          <p:cNvSpPr>
            <a:spLocks noGrp="1"/>
          </p:cNvSpPr>
          <p:nvPr>
            <p:ph type="dt" sz="half" idx="10"/>
          </p:nvPr>
        </p:nvSpPr>
        <p:spPr/>
        <p:txBody>
          <a:bodyPr/>
          <a:lstStyle/>
          <a:p>
            <a:fld id="{2D37AF7C-131F-4F3D-8640-674317C731D3}" type="datetimeFigureOut">
              <a:rPr lang="en-IN" smtClean="0"/>
              <a:t>28-05-2024</a:t>
            </a:fld>
            <a:endParaRPr lang="en-IN" dirty="0"/>
          </a:p>
        </p:txBody>
      </p:sp>
      <p:sp>
        <p:nvSpPr>
          <p:cNvPr id="4" name="Footer Placeholder 3">
            <a:extLst>
              <a:ext uri="{FF2B5EF4-FFF2-40B4-BE49-F238E27FC236}">
                <a16:creationId xmlns:a16="http://schemas.microsoft.com/office/drawing/2014/main" id="{973ACD54-0BF4-4467-9F45-7337F4E7F456}"/>
              </a:ext>
            </a:extLst>
          </p:cNvPr>
          <p:cNvSpPr>
            <a:spLocks noGrp="1"/>
          </p:cNvSpPr>
          <p:nvPr>
            <p:ph type="ftr" sz="quarter" idx="11"/>
          </p:nvPr>
        </p:nvSpPr>
        <p:spPr/>
        <p:txBody>
          <a:bodyPr/>
          <a:lstStyle/>
          <a:p>
            <a:r>
              <a:rPr lang="en-IN" dirty="0"/>
              <a:t>© 2020 BRILLIO TECHNOLOGIES</a:t>
            </a:r>
          </a:p>
        </p:txBody>
      </p:sp>
      <p:sp>
        <p:nvSpPr>
          <p:cNvPr id="10" name="Isosceles Triangle 9">
            <a:extLst>
              <a:ext uri="{FF2B5EF4-FFF2-40B4-BE49-F238E27FC236}">
                <a16:creationId xmlns:a16="http://schemas.microsoft.com/office/drawing/2014/main" id="{C59E7956-3885-4003-AA09-90D9DE4670B5}"/>
              </a:ext>
            </a:extLst>
          </p:cNvPr>
          <p:cNvSpPr/>
          <p:nvPr userDrawn="1"/>
        </p:nvSpPr>
        <p:spPr>
          <a:xfrm>
            <a:off x="11107712" y="3282849"/>
            <a:ext cx="1084289" cy="3575153"/>
          </a:xfrm>
          <a:prstGeom prst="triangle">
            <a:avLst>
              <a:gd name="adj" fmla="val 100000"/>
            </a:avLst>
          </a:prstGeom>
          <a:solidFill>
            <a:srgbClr val="18B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1" name="Isosceles Triangle 10">
            <a:extLst>
              <a:ext uri="{FF2B5EF4-FFF2-40B4-BE49-F238E27FC236}">
                <a16:creationId xmlns:a16="http://schemas.microsoft.com/office/drawing/2014/main" id="{CDF74756-7076-4C9D-873B-19416C3CF16E}"/>
              </a:ext>
            </a:extLst>
          </p:cNvPr>
          <p:cNvSpPr/>
          <p:nvPr userDrawn="1"/>
        </p:nvSpPr>
        <p:spPr>
          <a:xfrm rot="10800000">
            <a:off x="-32096" y="0"/>
            <a:ext cx="1937287" cy="6261320"/>
          </a:xfrm>
          <a:prstGeom prst="triangle">
            <a:avLst>
              <a:gd name="adj" fmla="val 100000"/>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9" name="Picture 2" descr="Brillio">
            <a:extLst>
              <a:ext uri="{FF2B5EF4-FFF2-40B4-BE49-F238E27FC236}">
                <a16:creationId xmlns:a16="http://schemas.microsoft.com/office/drawing/2014/main" id="{9B35DE09-2665-4C74-BC3C-B08A7D68BD3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1"/>
            <a:ext cx="940372" cy="394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4F19B81-A20C-4F6C-9EBD-D528BACBB93F}"/>
              </a:ext>
            </a:extLst>
          </p:cNvPr>
          <p:cNvSpPr>
            <a:spLocks noGrp="1"/>
          </p:cNvSpPr>
          <p:nvPr>
            <p:ph type="body" sz="quarter" idx="12"/>
          </p:nvPr>
        </p:nvSpPr>
        <p:spPr>
          <a:xfrm>
            <a:off x="1936750" y="1668462"/>
            <a:ext cx="9416513" cy="4395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267298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509946"/>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40726160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rillio_Title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276856"/>
            <a:ext cx="6630463" cy="2218944"/>
          </a:xfrm>
        </p:spPr>
        <p:txBody>
          <a:bodyPr anchor="t" anchorCtr="0"/>
          <a:lstStyle>
            <a:lvl1pPr marL="0" indent="0" algn="l">
              <a:lnSpc>
                <a:spcPts val="5200"/>
              </a:lnSpc>
              <a:buFont typeface="Arial" panose="020B0604020202020204" pitchFamily="34" charset="0"/>
              <a:buNone/>
              <a:defRPr sz="4400" b="0"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65760" y="4654296"/>
            <a:ext cx="3663315" cy="451104"/>
          </a:xfrm>
        </p:spPr>
        <p:txBody>
          <a:bodyPr>
            <a:noAutofit/>
          </a:bodyPr>
          <a:lstStyle>
            <a:lvl1pPr marL="0" indent="0" algn="l">
              <a:spcAft>
                <a:spcPts val="0"/>
              </a:spcAft>
              <a:buFont typeface="Arial" panose="020B0604020202020204" pitchFamily="34" charset="0"/>
              <a:buNone/>
              <a:defRPr sz="1600" b="0" i="0" baseline="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65759" y="5071605"/>
            <a:ext cx="3663315" cy="325142"/>
          </a:xfrm>
          <a:prstGeom prst="rect">
            <a:avLst/>
          </a:prstGeom>
        </p:spPr>
        <p:txBody>
          <a:bodyPr lIns="0"/>
          <a:lstStyle>
            <a:lvl1pPr algn="l">
              <a:defRPr sz="1600" b="0" i="0" baseline="0">
                <a:solidFill>
                  <a:schemeClr val="bg1"/>
                </a:solidFill>
                <a:latin typeface="Arial" panose="020B0604020202020204" pitchFamily="34" charset="0"/>
                <a:cs typeface="Arial" panose="020B0604020202020204" pitchFamily="34" charset="0"/>
              </a:defRPr>
            </a:lvl1pPr>
          </a:lstStyle>
          <a:p>
            <a:endParaRPr lang="en-US" dirty="0"/>
          </a:p>
        </p:txBody>
      </p:sp>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bg1"/>
                </a:solidFill>
                <a:latin typeface="Arial" panose="020B0604020202020204" pitchFamily="34" charset="0"/>
                <a:cs typeface="Arial" panose="020B0604020202020204" pitchFamily="34" charset="0"/>
              </a:rPr>
              <a:t>©2024</a:t>
            </a:r>
            <a:r>
              <a:rPr lang="en-US" sz="1000" b="0" i="0" baseline="0" dirty="0">
                <a:solidFill>
                  <a:schemeClr val="bg1"/>
                </a:solidFill>
                <a:latin typeface="Arial" panose="020B0604020202020204" pitchFamily="34" charset="0"/>
                <a:cs typeface="Arial" panose="020B0604020202020204" pitchFamily="34" charset="0"/>
              </a:rPr>
              <a:t> Brillio  |  Proprietary &amp; Confidential</a:t>
            </a:r>
            <a:endParaRPr lang="en-US" sz="1000" b="0" i="0" dirty="0">
              <a:solidFill>
                <a:schemeClr val="bg1"/>
              </a:solidFill>
              <a:latin typeface="Arial" panose="020B0604020202020204" pitchFamily="34" charset="0"/>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DD17517B-F3A6-E24F-8D87-5BB06E05E44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375097"/>
            <a:ext cx="1691640" cy="716956"/>
          </a:xfrm>
          <a:prstGeom prst="rect">
            <a:avLst/>
          </a:prstGeom>
        </p:spPr>
      </p:pic>
    </p:spTree>
    <p:extLst>
      <p:ext uri="{BB962C8B-B14F-4D97-AF65-F5344CB8AC3E}">
        <p14:creationId xmlns:p14="http://schemas.microsoft.com/office/powerpoint/2010/main" val="3059832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illio_Agenda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bg1"/>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bg1"/>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bg1"/>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1"/>
            <a:r>
              <a:rPr lang="en-US"/>
              <a:t>Second level</a:t>
            </a:r>
          </a:p>
          <a:p>
            <a:pPr lvl="1"/>
            <a:r>
              <a:rPr lang="en-US"/>
              <a:t>Second level</a:t>
            </a:r>
          </a:p>
          <a:p>
            <a:pPr lvl="1"/>
            <a:r>
              <a:rPr lang="en-US"/>
              <a:t>Second level</a:t>
            </a:r>
          </a:p>
        </p:txBody>
      </p:sp>
      <p:pic>
        <p:nvPicPr>
          <p:cNvPr id="8" name="Picture 7" descr="A picture containing icon&#10;&#10;Description automatically generated">
            <a:extLst>
              <a:ext uri="{FF2B5EF4-FFF2-40B4-BE49-F238E27FC236}">
                <a16:creationId xmlns:a16="http://schemas.microsoft.com/office/drawing/2014/main" id="{A09B600B-361E-8641-95A1-C0996630F85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A685FACF-296F-BA4D-A344-50044DB6C33B}"/>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spTree>
    <p:extLst>
      <p:ext uri="{BB962C8B-B14F-4D97-AF65-F5344CB8AC3E}">
        <p14:creationId xmlns:p14="http://schemas.microsoft.com/office/powerpoint/2010/main" val="660823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1675749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9422342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rillio_Text slide_1-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lvl1pPr>
            <a:lvl2pPr>
              <a:spcAft>
                <a:spcPts val="600"/>
              </a:spcAft>
              <a:defRPr sz="1600" baseline="0"/>
            </a:lvl2pPr>
            <a:lvl3pPr>
              <a:spcAft>
                <a:spcPts val="600"/>
              </a:spcAft>
              <a:defRPr sz="1600" baseline="0"/>
            </a:lvl3pPr>
            <a:lvl4pPr>
              <a:spcAft>
                <a:spcPts val="600"/>
              </a:spcAft>
              <a:defRPr sz="1600" baseline="0"/>
            </a:lvl4pPr>
            <a:lvl5pPr>
              <a:spcAft>
                <a:spcPts val="600"/>
              </a:spcAft>
              <a:defRPr sz="16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38217C44-A752-5A44-99D8-5359A575DC2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0C7C0C99-4337-4144-A5B8-0AD6B7ED47D6}"/>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spTree>
    <p:extLst>
      <p:ext uri="{BB962C8B-B14F-4D97-AF65-F5344CB8AC3E}">
        <p14:creationId xmlns:p14="http://schemas.microsoft.com/office/powerpoint/2010/main" val="35992597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Brillio_Text slide_2-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560832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0"/>
            <a:ext cx="560832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52353CEA-8F9C-654F-82AE-A315372A19C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D3754A73-EA1E-8B40-B53A-1A23BDC226D1}"/>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cxnSp>
        <p:nvCxnSpPr>
          <p:cNvPr id="11" name="Straight Connector 10">
            <a:extLst>
              <a:ext uri="{FF2B5EF4-FFF2-40B4-BE49-F238E27FC236}">
                <a16:creationId xmlns:a16="http://schemas.microsoft.com/office/drawing/2014/main" id="{8AA7E595-7689-F043-95F5-42747B017E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318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Brillio_Text slide_2-Column: 1/3, 2/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366331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755269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D9051CCF-1619-0041-AF3F-DF121710EFA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7FAB132D-7F0A-4149-8E65-81E2DF016AF4}"/>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cxnSp>
        <p:nvCxnSpPr>
          <p:cNvPr id="11" name="Straight Connector 10">
            <a:extLst>
              <a:ext uri="{FF2B5EF4-FFF2-40B4-BE49-F238E27FC236}">
                <a16:creationId xmlns:a16="http://schemas.microsoft.com/office/drawing/2014/main" id="{362D90C5-37FF-2B41-B0D7-EECCBE161734}"/>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567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Brillio_Text slide_2-Column: 2/3, 1/3-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753364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4" y="1524000"/>
            <a:ext cx="368236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4B6A37E6-588E-B447-9061-8808FA6E8C5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0" name="Slide Number Placeholder 9">
            <a:extLst>
              <a:ext uri="{FF2B5EF4-FFF2-40B4-BE49-F238E27FC236}">
                <a16:creationId xmlns:a16="http://schemas.microsoft.com/office/drawing/2014/main" id="{C67874D7-3AE4-914F-B27E-FA8C4A74CA36}"/>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cxnSp>
        <p:nvCxnSpPr>
          <p:cNvPr id="11" name="Straight Connector 10">
            <a:extLst>
              <a:ext uri="{FF2B5EF4-FFF2-40B4-BE49-F238E27FC236}">
                <a16:creationId xmlns:a16="http://schemas.microsoft.com/office/drawing/2014/main" id="{4BB4331A-BF38-A449-8B38-E23F9A30F2FE}"/>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9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1FFA-604F-5364-1750-E9C0AE7D8B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F46180-917A-28B0-54A8-69308C000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901C2-B832-A315-68A6-0367396B22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8FC41A-9BE5-F97F-2E0F-DF2C8BC19E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A92CF-E75E-FAFA-6406-FC58D84AE3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7CF3AC-2DB3-0A25-DD49-AC688381ADB6}"/>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8" name="Footer Placeholder 7">
            <a:extLst>
              <a:ext uri="{FF2B5EF4-FFF2-40B4-BE49-F238E27FC236}">
                <a16:creationId xmlns:a16="http://schemas.microsoft.com/office/drawing/2014/main" id="{867401D8-9552-FF31-7E54-2D63883154E9}"/>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6859D42A-DB27-B3FA-88B3-622961667493}"/>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4010499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Brillio_Text slide_3-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59" y="1524000"/>
            <a:ext cx="3663315"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362585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0"/>
            <a:ext cx="3625850" cy="420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DCE488DB-A8BA-5843-AE4E-13464982DC5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1" name="Slide Number Placeholder 10">
            <a:extLst>
              <a:ext uri="{FF2B5EF4-FFF2-40B4-BE49-F238E27FC236}">
                <a16:creationId xmlns:a16="http://schemas.microsoft.com/office/drawing/2014/main" id="{06BF12A5-BE15-3546-9A5E-73924E040DE7}"/>
              </a:ext>
            </a:extLst>
          </p:cNvPr>
          <p:cNvSpPr>
            <a:spLocks noGrp="1"/>
          </p:cNvSpPr>
          <p:nvPr>
            <p:ph type="sldNum" sz="quarter" idx="15"/>
          </p:nvPr>
        </p:nvSpPr>
        <p:spPr/>
        <p:txBody>
          <a:bodyPr/>
          <a:lstStyle/>
          <a:p>
            <a:r>
              <a:rPr lang="en-US" dirty="0"/>
              <a:t>©2022 Brillio  |  </a:t>
            </a:r>
            <a:fld id="{F1FE5E21-FD07-B44E-90A3-0254BFCDB49A}" type="slidenum">
              <a:rPr smtClean="0"/>
              <a:pPr/>
              <a:t>‹#›</a:t>
            </a:fld>
            <a:endParaRPr dirty="0"/>
          </a:p>
        </p:txBody>
      </p:sp>
      <p:cxnSp>
        <p:nvCxnSpPr>
          <p:cNvPr id="12" name="Straight Connector 11">
            <a:extLst>
              <a:ext uri="{FF2B5EF4-FFF2-40B4-BE49-F238E27FC236}">
                <a16:creationId xmlns:a16="http://schemas.microsoft.com/office/drawing/2014/main" id="{4056736C-7BC3-1442-8D30-BB14B1EB9EFF}"/>
              </a:ext>
            </a:extLst>
          </p:cNvPr>
          <p:cNvCxnSpPr/>
          <p:nvPr userDrawn="1"/>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4AF2F6-D427-8743-8B4A-1409646F4AB6}"/>
              </a:ext>
            </a:extLst>
          </p:cNvPr>
          <p:cNvCxnSpPr/>
          <p:nvPr userDrawn="1"/>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78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Brillio_Text slide_4-Column-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400" b="1" baseline="0"/>
            </a:lvl1pPr>
            <a:lvl2pPr>
              <a:defRPr sz="1400" baseline="0"/>
            </a:lvl2pPr>
            <a:lvl3pPr>
              <a:defRPr sz="1400" baseline="0"/>
            </a:lvl3pPr>
            <a:lvl4pPr>
              <a:defRPr sz="1400" baseline="0"/>
            </a:lvl4pPr>
            <a:lvl5pPr>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EA9704D5-DC68-094C-AF2B-4D625D5E177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2" name="Slide Number Placeholder 11">
            <a:extLst>
              <a:ext uri="{FF2B5EF4-FFF2-40B4-BE49-F238E27FC236}">
                <a16:creationId xmlns:a16="http://schemas.microsoft.com/office/drawing/2014/main" id="{AEA31C9C-E5EE-9F42-9056-58F5BFCEC86A}"/>
              </a:ext>
            </a:extLst>
          </p:cNvPr>
          <p:cNvSpPr>
            <a:spLocks noGrp="1"/>
          </p:cNvSpPr>
          <p:nvPr>
            <p:ph type="sldNum" sz="quarter" idx="16"/>
          </p:nvPr>
        </p:nvSpPr>
        <p:spPr/>
        <p:txBody>
          <a:bodyPr/>
          <a:lstStyle/>
          <a:p>
            <a:r>
              <a:rPr lang="en-US" dirty="0"/>
              <a:t>©2022 Brillio  |  </a:t>
            </a:r>
            <a:fld id="{F1FE5E21-FD07-B44E-90A3-0254BFCDB49A}" type="slidenum">
              <a:rPr smtClean="0"/>
              <a:pPr/>
              <a:t>‹#›</a:t>
            </a:fld>
            <a:endParaRPr dirty="0"/>
          </a:p>
        </p:txBody>
      </p:sp>
      <p:cxnSp>
        <p:nvCxnSpPr>
          <p:cNvPr id="13" name="Straight Connector 12">
            <a:extLst>
              <a:ext uri="{FF2B5EF4-FFF2-40B4-BE49-F238E27FC236}">
                <a16:creationId xmlns:a16="http://schemas.microsoft.com/office/drawing/2014/main" id="{F4181B86-EBB4-7E47-911E-5A465EA86252}"/>
              </a:ext>
            </a:extLst>
          </p:cNvPr>
          <p:cNvCxnSpPr/>
          <p:nvPr userDrawn="1"/>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C6698B-58BD-634C-8B18-B68880B76510}"/>
              </a:ext>
            </a:extLst>
          </p:cNvPr>
          <p:cNvCxnSpPr/>
          <p:nvPr userDrawn="1"/>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17546-A46A-454D-BFDF-DCBBB966CF7B}"/>
              </a:ext>
            </a:extLst>
          </p:cNvPr>
          <p:cNvCxnSpPr/>
          <p:nvPr userDrawn="1"/>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703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Brillio_Title only slide-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descr="A picture containing icon&#10;&#10;Description automatically generated">
            <a:extLst>
              <a:ext uri="{FF2B5EF4-FFF2-40B4-BE49-F238E27FC236}">
                <a16:creationId xmlns:a16="http://schemas.microsoft.com/office/drawing/2014/main" id="{2C49ED69-80A3-074D-A2B6-7C36DB4C70C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8" name="Slide Number Placeholder 7">
            <a:extLst>
              <a:ext uri="{FF2B5EF4-FFF2-40B4-BE49-F238E27FC236}">
                <a16:creationId xmlns:a16="http://schemas.microsoft.com/office/drawing/2014/main" id="{BF32F4B4-0D7E-DE49-8E50-0E119455637B}"/>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spTree>
    <p:extLst>
      <p:ext uri="{BB962C8B-B14F-4D97-AF65-F5344CB8AC3E}">
        <p14:creationId xmlns:p14="http://schemas.microsoft.com/office/powerpoint/2010/main" val="11167951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rillio_Blank slide-Dark">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28D6DB58-1443-E047-A356-ED276F2EA3E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7" name="Slide Number Placeholder 6">
            <a:extLst>
              <a:ext uri="{FF2B5EF4-FFF2-40B4-BE49-F238E27FC236}">
                <a16:creationId xmlns:a16="http://schemas.microsoft.com/office/drawing/2014/main" id="{17A0C4C1-B694-F043-89B7-FD92B764ED30}"/>
              </a:ext>
            </a:extLst>
          </p:cNvPr>
          <p:cNvSpPr>
            <a:spLocks noGrp="1"/>
          </p:cNvSpPr>
          <p:nvPr>
            <p:ph type="sldNum" sz="quarter" idx="11"/>
          </p:nvPr>
        </p:nvSpPr>
        <p:spPr/>
        <p:txBody>
          <a:bodyPr/>
          <a:lstStyle/>
          <a:p>
            <a:r>
              <a:rPr lang="en-US" dirty="0"/>
              <a:t>©2022 Brillio  |  </a:t>
            </a:r>
            <a:fld id="{F1FE5E21-FD07-B44E-90A3-0254BFCDB49A}" type="slidenum">
              <a:rPr smtClean="0"/>
              <a:pPr/>
              <a:t>‹#›</a:t>
            </a:fld>
            <a:endParaRPr dirty="0"/>
          </a:p>
        </p:txBody>
      </p:sp>
    </p:spTree>
    <p:extLst>
      <p:ext uri="{BB962C8B-B14F-4D97-AF65-F5344CB8AC3E}">
        <p14:creationId xmlns:p14="http://schemas.microsoft.com/office/powerpoint/2010/main" val="18570061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userDrawn="1"/>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lang="en-US" smtClean="0"/>
              <a:pPr/>
              <a:t>‹#›</a:t>
            </a:fld>
            <a:endParaRPr lang="en-US" dirty="0"/>
          </a:p>
        </p:txBody>
      </p:sp>
    </p:spTree>
    <p:extLst>
      <p:ext uri="{BB962C8B-B14F-4D97-AF65-F5344CB8AC3E}">
        <p14:creationId xmlns:p14="http://schemas.microsoft.com/office/powerpoint/2010/main" val="6134126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5760" y="2276856"/>
            <a:ext cx="6630463" cy="2218944"/>
          </a:xfrm>
        </p:spPr>
        <p:txBody>
          <a:bodyPr anchor="t" anchorCtr="0"/>
          <a:lstStyle>
            <a:lvl1pPr marL="0" indent="0" algn="l">
              <a:lnSpc>
                <a:spcPts val="5200"/>
              </a:lnSpc>
              <a:buFont typeface="Arial" panose="020B0604020202020204" pitchFamily="34" charset="0"/>
              <a:buNone/>
              <a:defRPr sz="4400" b="0" i="0">
                <a:solidFill>
                  <a:schemeClr val="tx1"/>
                </a:solidFill>
                <a:latin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365760" y="4654296"/>
            <a:ext cx="5598478" cy="451104"/>
          </a:xfrm>
        </p:spPr>
        <p:txBody>
          <a:bodyPr>
            <a:noAutofit/>
          </a:bodyPr>
          <a:lstStyle>
            <a:lvl1pPr marL="0" indent="0" algn="l">
              <a:buFont typeface="Arial" panose="020B0604020202020204" pitchFamily="34" charset="0"/>
              <a:buNone/>
              <a:defRPr sz="1600" b="0" i="0" baseline="0">
                <a:solidFill>
                  <a:schemeClr val="tx2"/>
                </a:solidFill>
                <a:latin typeface="Helvetica Neue" panose="02000503000000020004" pitchFamily="2" charset="0"/>
                <a:cs typeface="Helvetica Neue" panose="020005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65759" y="5071605"/>
            <a:ext cx="5598479" cy="325142"/>
          </a:xfrm>
          <a:prstGeom prst="rect">
            <a:avLst/>
          </a:prstGeom>
        </p:spPr>
        <p:txBody>
          <a:bodyPr lIns="0"/>
          <a:lstStyle>
            <a:lvl1pPr algn="l">
              <a:defRPr sz="1600" b="0" i="0" baseline="0">
                <a:solidFill>
                  <a:schemeClr val="tx2"/>
                </a:solidFill>
                <a:latin typeface="Helvetica Neue" panose="02000503000000020004" pitchFamily="2" charset="0"/>
                <a:cs typeface="Helvetica Neue" panose="02000503000000020004" pitchFamily="2" charset="0"/>
              </a:defRPr>
            </a:lvl1pPr>
          </a:lstStyle>
          <a:p>
            <a:fld id="{4B9F2FC2-E70D-46AB-87F0-5B8AFA6953CB}" type="datetimeFigureOut">
              <a:rPr lang="en-IN" smtClean="0"/>
              <a:pPr/>
              <a:t>28-05-2024</a:t>
            </a:fld>
            <a:endParaRPr lang="en-IN" dirty="0"/>
          </a:p>
        </p:txBody>
      </p:sp>
      <p:sp>
        <p:nvSpPr>
          <p:cNvPr id="8" name="TextBox 7"/>
          <p:cNvSpPr txBox="1"/>
          <p:nvPr/>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Helvetica Neue" panose="02000503000000020004" pitchFamily="2" charset="0"/>
                <a:cs typeface="Helvetica Neue" panose="02000503000000020004" pitchFamily="2" charset="0"/>
              </a:rPr>
              <a:t>©2024</a:t>
            </a:r>
            <a:r>
              <a:rPr lang="en-US" sz="1000" b="0" i="0" baseline="0" dirty="0">
                <a:solidFill>
                  <a:schemeClr val="tx2"/>
                </a:solidFill>
                <a:latin typeface="Helvetica Neue" panose="02000503000000020004" pitchFamily="2" charset="0"/>
                <a:cs typeface="Helvetica Neue" panose="02000503000000020004" pitchFamily="2" charset="0"/>
              </a:rPr>
              <a:t> Brillio  |  Proprietary &amp; Confidential</a:t>
            </a:r>
            <a:endParaRPr lang="en-US" sz="1000" b="0" i="0" dirty="0">
              <a:solidFill>
                <a:schemeClr val="tx2"/>
              </a:solidFill>
              <a:latin typeface="Helvetica Neue" panose="02000503000000020004" pitchFamily="2" charset="0"/>
              <a:cs typeface="Helvetica Neue" panose="02000503000000020004" pitchFamily="2"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3405" y="381000"/>
            <a:ext cx="1691640" cy="714613"/>
          </a:xfrm>
          <a:prstGeom prst="rect">
            <a:avLst/>
          </a:prstGeom>
        </p:spPr>
      </p:pic>
    </p:spTree>
    <p:extLst>
      <p:ext uri="{BB962C8B-B14F-4D97-AF65-F5344CB8AC3E}">
        <p14:creationId xmlns:p14="http://schemas.microsoft.com/office/powerpoint/2010/main" val="36577251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Helvetica Neue" panose="02000503000000020004" pitchFamily="2"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Helvetica Neue" panose="02000503000000020004" pitchFamily="2"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Helvetica Neue" panose="02000503000000020004" pitchFamily="2" charset="0"/>
              </a:defRPr>
            </a:lvl3pPr>
            <a:lvl4pPr marL="234690" indent="0">
              <a:lnSpc>
                <a:spcPts val="2100"/>
              </a:lnSpc>
              <a:spcBef>
                <a:spcPts val="400"/>
              </a:spcBef>
              <a:spcAft>
                <a:spcPts val="600"/>
              </a:spcAft>
              <a:buFont typeface="+mj-lt"/>
              <a:buNone/>
              <a:defRPr sz="1800" b="0" i="0" baseline="0">
                <a:solidFill>
                  <a:schemeClr val="tx2"/>
                </a:solidFill>
                <a:latin typeface="Helvetica Neue" panose="02000503000000020004" pitchFamily="2" charset="0"/>
              </a:defRPr>
            </a:lvl4pPr>
            <a:lvl5pPr marL="234690" indent="0" algn="l">
              <a:lnSpc>
                <a:spcPts val="2100"/>
              </a:lnSpc>
              <a:spcAft>
                <a:spcPts val="600"/>
              </a:spcAft>
              <a:buFont typeface="+mj-lt"/>
              <a:buNone/>
              <a:defRPr sz="1800" b="0" i="0" baseline="0">
                <a:solidFill>
                  <a:schemeClr val="tx2"/>
                </a:solidFill>
                <a:latin typeface="Helvetica Neue" panose="02000503000000020004" pitchFamily="2"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fld id="{AF537CAA-CF19-4AFD-B448-318709DBD37B}" type="slidenum">
              <a:rPr lang="en-IN" smtClean="0"/>
              <a:t>‹#›</a:t>
            </a:fld>
            <a:endParaRPr lang="en-IN" dirty="0"/>
          </a:p>
        </p:txBody>
      </p:sp>
    </p:spTree>
    <p:extLst>
      <p:ext uri="{BB962C8B-B14F-4D97-AF65-F5344CB8AC3E}">
        <p14:creationId xmlns:p14="http://schemas.microsoft.com/office/powerpoint/2010/main" val="22419660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9390329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9921"/>
            <a:ext cx="9887803" cy="3621577"/>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619297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0" i="0" dirty="0">
              <a:latin typeface="Helvetica Neue" panose="02000503000000020004" pitchFamily="2" charset="0"/>
            </a:endParaRPr>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9325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B35-8479-2C4A-2174-5BDC345587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367244-9AAF-69A8-6DDD-D1BAFE696B9F}"/>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4" name="Footer Placeholder 3">
            <a:extLst>
              <a:ext uri="{FF2B5EF4-FFF2-40B4-BE49-F238E27FC236}">
                <a16:creationId xmlns:a16="http://schemas.microsoft.com/office/drawing/2014/main" id="{7CF78E3B-E3A8-B023-1983-C378C45692D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AB63786-AE8E-890E-EB6D-2CDB8ED60671}"/>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20473244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rillio_Text over image slide: Gradi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16F5F9-8B15-5943-BF14-C510AC2B0DE7}"/>
              </a:ext>
            </a:extLst>
          </p:cNvPr>
          <p:cNvSpPr/>
          <p:nvPr/>
        </p:nvSpPr>
        <p:spPr>
          <a:xfrm rot="10800000">
            <a:off x="3400926" y="0"/>
            <a:ext cx="8791074" cy="6858000"/>
          </a:xfrm>
          <a:prstGeom prst="rect">
            <a:avLst/>
          </a:prstGeom>
          <a:gradFill>
            <a:gsLst>
              <a:gs pos="87000">
                <a:srgbClr val="FFFFFF">
                  <a:alpha val="0"/>
                </a:srgbClr>
              </a:gs>
              <a:gs pos="49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0" i="0" dirty="0">
              <a:latin typeface="Helvetica Neue" panose="02000503000000020004" pitchFamily="2" charset="0"/>
            </a:endParaRP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6753725" y="381000"/>
            <a:ext cx="5072513" cy="5349875"/>
          </a:xfrm>
        </p:spPr>
        <p:txBody>
          <a:bodyPr lIns="0" tIns="0" rIns="457200" bIns="0"/>
          <a:lstStyle>
            <a:lvl1pPr marL="9525" indent="0">
              <a:buNone/>
              <a:tabLst/>
              <a:defRPr sz="2400" b="1" baseline="0">
                <a:solidFill>
                  <a:srgbClr val="2CC84D"/>
                </a:solidFill>
              </a:defRPr>
            </a:lvl1pPr>
            <a:lvl2pPr marL="9525" indent="0">
              <a:buNone/>
              <a:tabLst/>
              <a:defRPr sz="2400" baseline="0">
                <a:solidFill>
                  <a:schemeClr val="bg1"/>
                </a:solidFill>
              </a:defRPr>
            </a:lvl2pPr>
            <a:lvl3pPr marL="9525" indent="0">
              <a:buNone/>
              <a:tabLst/>
              <a:defRPr sz="2400" baseline="0">
                <a:solidFill>
                  <a:schemeClr val="bg1"/>
                </a:solidFill>
              </a:defRPr>
            </a:lvl3pPr>
            <a:lvl4pPr marL="9525" indent="0">
              <a:buNone/>
              <a:tabLst/>
              <a:defRPr sz="2400" baseline="0">
                <a:solidFill>
                  <a:schemeClr val="bg1"/>
                </a:solidFill>
              </a:defRPr>
            </a:lvl4pPr>
            <a:lvl5pPr marL="9525" indent="0">
              <a:buNone/>
              <a:tabLst/>
              <a:defRPr sz="2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15" name="Slide Number Placeholder 10">
            <a:extLst>
              <a:ext uri="{FF2B5EF4-FFF2-40B4-BE49-F238E27FC236}">
                <a16:creationId xmlns:a16="http://schemas.microsoft.com/office/drawing/2014/main" id="{F297B358-485A-E748-9AB7-B1C22AFA1D5A}"/>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216584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23307669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Brillio_Text slide_2-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524000"/>
            <a:ext cx="560832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34CB5D87-9C63-F742-8789-467D066A468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0A7CBB16-E582-0C40-AE06-BA402F61B92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12" name="Straight Connector 11">
            <a:extLst>
              <a:ext uri="{FF2B5EF4-FFF2-40B4-BE49-F238E27FC236}">
                <a16:creationId xmlns:a16="http://schemas.microsoft.com/office/drawing/2014/main" id="{ECA16358-F534-8F44-9052-ED8F6243B021}"/>
              </a:ext>
            </a:extLst>
          </p:cNvPr>
          <p:cNvCxnSpPr/>
          <p:nvPr/>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8863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Brillio_Text slide_2-Column: 1/3, 2/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755269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0CB1FD68-14F9-FE47-BF6A-F5E2D40B20D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F00C1D94-4F81-1546-B652-53D50C45A20D}"/>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12" name="Straight Connector 11">
            <a:extLst>
              <a:ext uri="{FF2B5EF4-FFF2-40B4-BE49-F238E27FC236}">
                <a16:creationId xmlns:a16="http://schemas.microsoft.com/office/drawing/2014/main" id="{E086B0DF-D1AA-9E44-A17A-5AC6AEECFE14}"/>
              </a:ext>
            </a:extLst>
          </p:cNvPr>
          <p:cNvCxnSpPr/>
          <p:nvPr/>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807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Brillio_Text slide_2-Column: 2/3, 1/3-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753364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43874" y="1524000"/>
            <a:ext cx="368236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7248002A-364A-3C41-B621-7CFA698732E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D7B71F9E-FFDF-D64D-A048-B3B4C35F9B23}"/>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12" name="Straight Connector 11">
            <a:extLst>
              <a:ext uri="{FF2B5EF4-FFF2-40B4-BE49-F238E27FC236}">
                <a16:creationId xmlns:a16="http://schemas.microsoft.com/office/drawing/2014/main" id="{99C4DDD6-1D90-E948-A659-5FF6322AFAB6}"/>
              </a:ext>
            </a:extLst>
          </p:cNvPr>
          <p:cNvCxnSpPr/>
          <p:nvPr/>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1371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Brillio_Text slide_3-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59" y="1524000"/>
            <a:ext cx="3663315"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7355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68640" y="1524000"/>
            <a:ext cx="3625850" cy="42068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icon&#10;&#10;Description automatically generated">
            <a:extLst>
              <a:ext uri="{FF2B5EF4-FFF2-40B4-BE49-F238E27FC236}">
                <a16:creationId xmlns:a16="http://schemas.microsoft.com/office/drawing/2014/main" id="{888F6ED4-3138-304A-80F6-0C7849857F3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31DBF3D1-5D71-B84B-930F-EE2A488D3BA4}"/>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13" name="Straight Connector 12">
            <a:extLst>
              <a:ext uri="{FF2B5EF4-FFF2-40B4-BE49-F238E27FC236}">
                <a16:creationId xmlns:a16="http://schemas.microsoft.com/office/drawing/2014/main" id="{91663619-FBBC-D442-AFAB-520DE097918D}"/>
              </a:ext>
            </a:extLst>
          </p:cNvPr>
          <p:cNvCxnSpPr/>
          <p:nvPr/>
        </p:nvCxnSpPr>
        <p:spPr>
          <a:xfrm>
            <a:off x="4157331"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9ADF1C-4CF6-2541-995D-FB35856D1159}"/>
              </a:ext>
            </a:extLst>
          </p:cNvPr>
          <p:cNvCxnSpPr/>
          <p:nvPr/>
        </p:nvCxnSpPr>
        <p:spPr>
          <a:xfrm>
            <a:off x="8027582"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549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Brillio_Text slide_4-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9184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621792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9144000" y="1524000"/>
            <a:ext cx="2682240" cy="4206875"/>
          </a:xfrm>
        </p:spPr>
        <p:txBody>
          <a:bodyPr/>
          <a:lstStyle>
            <a:lvl1pPr marL="0" indent="0">
              <a:buNone/>
              <a:defRPr sz="1600" b="1" baseline="0">
                <a:solidFill>
                  <a:schemeClr val="tx2"/>
                </a:solidFill>
              </a:defRPr>
            </a:lvl1pPr>
            <a:lvl2pPr>
              <a:defRPr sz="1600" baseline="0">
                <a:solidFill>
                  <a:schemeClr val="tx2"/>
                </a:solidFill>
              </a:defRPr>
            </a:lvl2pPr>
            <a:lvl3pPr>
              <a:defRPr sz="1600" baseline="0">
                <a:solidFill>
                  <a:schemeClr val="tx2"/>
                </a:solidFill>
              </a:defRPr>
            </a:lvl3pPr>
            <a:lvl4pPr>
              <a:defRPr sz="1600" baseline="0">
                <a:solidFill>
                  <a:schemeClr val="tx2"/>
                </a:solidFill>
              </a:defRPr>
            </a:lvl4pPr>
            <a:lvl5pPr>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icon&#10;&#10;Description automatically generated">
            <a:extLst>
              <a:ext uri="{FF2B5EF4-FFF2-40B4-BE49-F238E27FC236}">
                <a16:creationId xmlns:a16="http://schemas.microsoft.com/office/drawing/2014/main" id="{A740E73F-1776-4C42-ABED-B51FA3ADEF8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2" name="Slide Number Placeholder 10">
            <a:extLst>
              <a:ext uri="{FF2B5EF4-FFF2-40B4-BE49-F238E27FC236}">
                <a16:creationId xmlns:a16="http://schemas.microsoft.com/office/drawing/2014/main" id="{79DFD098-5171-5747-8B63-78DD1B299910}"/>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13" name="Straight Connector 12">
            <a:extLst>
              <a:ext uri="{FF2B5EF4-FFF2-40B4-BE49-F238E27FC236}">
                <a16:creationId xmlns:a16="http://schemas.microsoft.com/office/drawing/2014/main" id="{8E7C3C1B-E5B5-2548-84A8-5032EB1432DE}"/>
              </a:ext>
            </a:extLst>
          </p:cNvPr>
          <p:cNvCxnSpPr/>
          <p:nvPr/>
        </p:nvCxnSpPr>
        <p:spPr>
          <a:xfrm>
            <a:off x="317913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7CE440-FE24-9147-8F23-C62C05699004}"/>
              </a:ext>
            </a:extLst>
          </p:cNvPr>
          <p:cNvCxnSpPr/>
          <p:nvPr/>
        </p:nvCxnSpPr>
        <p:spPr>
          <a:xfrm>
            <a:off x="6096000"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97C0AC-8F24-1D4A-8770-9249F659CD0F}"/>
              </a:ext>
            </a:extLst>
          </p:cNvPr>
          <p:cNvCxnSpPr/>
          <p:nvPr/>
        </p:nvCxnSpPr>
        <p:spPr>
          <a:xfrm>
            <a:off x="9030586" y="1573213"/>
            <a:ext cx="0" cy="4157662"/>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208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D65055FB-54FD-674A-AD0A-92E1D45B08F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8" name="Slide Number Placeholder 10">
            <a:extLst>
              <a:ext uri="{FF2B5EF4-FFF2-40B4-BE49-F238E27FC236}">
                <a16:creationId xmlns:a16="http://schemas.microsoft.com/office/drawing/2014/main" id="{1FB6BB63-B093-E847-B4B0-0ECF800ADF8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16134314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rillio_Blank slide-Light">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2851F077-B501-4F4A-9865-7723A0CE217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0" name="Slide Number Placeholder 10">
            <a:extLst>
              <a:ext uri="{FF2B5EF4-FFF2-40B4-BE49-F238E27FC236}">
                <a16:creationId xmlns:a16="http://schemas.microsoft.com/office/drawing/2014/main" id="{1E7815C5-F1A2-E14B-9035-9705ECE1E375}"/>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40214116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319508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59CD7-4C77-1F5D-D3EA-ADAB6B9C2388}"/>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3" name="Footer Placeholder 2">
            <a:extLst>
              <a:ext uri="{FF2B5EF4-FFF2-40B4-BE49-F238E27FC236}">
                <a16:creationId xmlns:a16="http://schemas.microsoft.com/office/drawing/2014/main" id="{59446538-2DC8-4092-EE7D-90DCF9D054F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F938CFA-0774-F3CB-2EE9-004698E71AC6}"/>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25799500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Helvetica Neue" panose="02000503000000020004" pitchFamily="2"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Helvetica Neue" panose="02000503000000020004" pitchFamily="2"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Helvetica Neue" panose="02000503000000020004" pitchFamily="2" charset="0"/>
              </a:defRPr>
            </a:lvl3pPr>
            <a:lvl4pPr marL="234690" indent="0">
              <a:lnSpc>
                <a:spcPts val="2100"/>
              </a:lnSpc>
              <a:spcBef>
                <a:spcPts val="400"/>
              </a:spcBef>
              <a:spcAft>
                <a:spcPts val="600"/>
              </a:spcAft>
              <a:buFont typeface="+mj-lt"/>
              <a:buNone/>
              <a:defRPr sz="1800" b="0" i="0" baseline="0">
                <a:solidFill>
                  <a:schemeClr val="tx2"/>
                </a:solidFill>
                <a:latin typeface="Helvetica Neue" panose="02000503000000020004" pitchFamily="2" charset="0"/>
              </a:defRPr>
            </a:lvl4pPr>
            <a:lvl5pPr marL="234690" indent="0" algn="l">
              <a:lnSpc>
                <a:spcPts val="2100"/>
              </a:lnSpc>
              <a:spcAft>
                <a:spcPts val="600"/>
              </a:spcAft>
              <a:buFont typeface="+mj-lt"/>
              <a:buNone/>
              <a:defRPr sz="1800" b="0" i="0" baseline="0">
                <a:solidFill>
                  <a:schemeClr val="tx2"/>
                </a:solidFill>
                <a:latin typeface="Helvetica Neue" panose="02000503000000020004" pitchFamily="2"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fld id="{AF537CAA-CF19-4AFD-B448-318709DBD37B}" type="slidenum">
              <a:rPr lang="en-IN" smtClean="0"/>
              <a:t>‹#›</a:t>
            </a:fld>
            <a:endParaRPr lang="en-IN" dirty="0"/>
          </a:p>
        </p:txBody>
      </p:sp>
    </p:spTree>
    <p:extLst>
      <p:ext uri="{BB962C8B-B14F-4D97-AF65-F5344CB8AC3E}">
        <p14:creationId xmlns:p14="http://schemas.microsoft.com/office/powerpoint/2010/main" val="1063860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Brillio_Divider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457200" anchor="ctr"/>
          <a:lstStyle>
            <a:lvl1pPr>
              <a:defRPr sz="5400" b="0">
                <a:solidFill>
                  <a:schemeClr val="tx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255172B5-C1E7-6544-9E72-85541B27FC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1162786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27420148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Brillio_Text slide_1-Column-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365760" y="1524000"/>
            <a:ext cx="11460480" cy="4206875"/>
          </a:xfrm>
        </p:spPr>
        <p:txBody>
          <a:bodyPr/>
          <a:lstStyle>
            <a:lvl1pPr>
              <a:spcAft>
                <a:spcPts val="600"/>
              </a:spcAft>
              <a:defRPr sz="1600" baseline="0">
                <a:solidFill>
                  <a:schemeClr val="tx2"/>
                </a:solidFill>
              </a:defRPr>
            </a:lvl1pPr>
            <a:lvl2pPr>
              <a:spcAft>
                <a:spcPts val="600"/>
              </a:spcAft>
              <a:defRPr sz="1600" baseline="0">
                <a:solidFill>
                  <a:schemeClr val="tx2"/>
                </a:solidFill>
              </a:defRPr>
            </a:lvl2pPr>
            <a:lvl3pPr>
              <a:spcAft>
                <a:spcPts val="600"/>
              </a:spcAft>
              <a:defRPr sz="1600" baseline="0">
                <a:solidFill>
                  <a:schemeClr val="tx2"/>
                </a:solidFill>
              </a:defRPr>
            </a:lvl3pPr>
            <a:lvl4pPr>
              <a:spcAft>
                <a:spcPts val="600"/>
              </a:spcAft>
              <a:defRPr sz="1600" baseline="0">
                <a:solidFill>
                  <a:schemeClr val="tx2"/>
                </a:solidFill>
              </a:defRPr>
            </a:lvl4pPr>
            <a:lvl5pPr>
              <a:spcAft>
                <a:spcPts val="600"/>
              </a:spcAft>
              <a:defRPr sz="16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icon&#10;&#10;Description automatically generated">
            <a:extLst>
              <a:ext uri="{FF2B5EF4-FFF2-40B4-BE49-F238E27FC236}">
                <a16:creationId xmlns:a16="http://schemas.microsoft.com/office/drawing/2014/main" id="{E80CFC23-70AD-5741-BEE8-2F1B1C52C7A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1" name="Slide Number Placeholder 10">
            <a:extLst>
              <a:ext uri="{FF2B5EF4-FFF2-40B4-BE49-F238E27FC236}">
                <a16:creationId xmlns:a16="http://schemas.microsoft.com/office/drawing/2014/main" id="{22879882-8226-7848-B61B-8D8F30BA15DE}"/>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20647025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rillio_Agenda slide-Dark">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bg1"/>
                </a:solidFill>
                <a:latin typeface="Helvetica Neue" panose="02000503000000020004" pitchFamily="2"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bg1"/>
                </a:solidFill>
                <a:latin typeface="Helvetica Neue" panose="02000503000000020004" pitchFamily="2" charset="0"/>
                <a:ea typeface="+mn-ea"/>
                <a:cs typeface="+mn-cs"/>
              </a:defRPr>
            </a:lvl2pPr>
            <a:lvl3pPr marL="234690" indent="0">
              <a:lnSpc>
                <a:spcPts val="2100"/>
              </a:lnSpc>
              <a:spcBef>
                <a:spcPts val="400"/>
              </a:spcBef>
              <a:spcAft>
                <a:spcPts val="600"/>
              </a:spcAft>
              <a:buFont typeface="+mj-lt"/>
              <a:buNone/>
              <a:defRPr sz="1800" b="0" i="0" baseline="0">
                <a:solidFill>
                  <a:schemeClr val="bg1"/>
                </a:solidFill>
                <a:latin typeface="Helvetica Neue" panose="02000503000000020004" pitchFamily="2" charset="0"/>
              </a:defRPr>
            </a:lvl3pPr>
            <a:lvl4pPr marL="234690" indent="0">
              <a:lnSpc>
                <a:spcPts val="2100"/>
              </a:lnSpc>
              <a:spcBef>
                <a:spcPts val="400"/>
              </a:spcBef>
              <a:spcAft>
                <a:spcPts val="600"/>
              </a:spcAft>
              <a:buFont typeface="+mj-lt"/>
              <a:buNone/>
              <a:defRPr sz="1800" b="0" i="0" baseline="0">
                <a:solidFill>
                  <a:schemeClr val="bg1"/>
                </a:solidFill>
                <a:latin typeface="Helvetica Neue" panose="02000503000000020004" pitchFamily="2" charset="0"/>
              </a:defRPr>
            </a:lvl4pPr>
            <a:lvl5pPr marL="234690" indent="0" algn="l">
              <a:lnSpc>
                <a:spcPts val="2100"/>
              </a:lnSpc>
              <a:spcAft>
                <a:spcPts val="600"/>
              </a:spcAft>
              <a:buFont typeface="+mj-lt"/>
              <a:buNone/>
              <a:defRPr sz="1800" b="0" i="0" baseline="0">
                <a:solidFill>
                  <a:schemeClr val="bg1"/>
                </a:solidFill>
                <a:latin typeface="Helvetica Neue" panose="02000503000000020004" pitchFamily="2"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A09B600B-361E-8641-95A1-C0996630F85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8">
            <a:extLst>
              <a:ext uri="{FF2B5EF4-FFF2-40B4-BE49-F238E27FC236}">
                <a16:creationId xmlns:a16="http://schemas.microsoft.com/office/drawing/2014/main" id="{A685FACF-296F-BA4D-A344-50044DB6C33B}"/>
              </a:ext>
            </a:extLst>
          </p:cNvPr>
          <p:cNvSpPr>
            <a:spLocks noGrp="1"/>
          </p:cNvSpPr>
          <p:nvPr>
            <p:ph type="sldNum" sz="quarter" idx="11"/>
          </p:nvPr>
        </p:nvSpPr>
        <p:spPr/>
        <p:txBody>
          <a:bodyPr/>
          <a:lstStyle/>
          <a:p>
            <a:fld id="{AF537CAA-CF19-4AFD-B448-318709DBD37B}" type="slidenum">
              <a:rPr lang="en-IN" smtClean="0"/>
              <a:t>‹#›</a:t>
            </a:fld>
            <a:endParaRPr lang="en-IN" dirty="0"/>
          </a:p>
        </p:txBody>
      </p:sp>
    </p:spTree>
    <p:extLst>
      <p:ext uri="{BB962C8B-B14F-4D97-AF65-F5344CB8AC3E}">
        <p14:creationId xmlns:p14="http://schemas.microsoft.com/office/powerpoint/2010/main" val="41911801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5"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dirty="0"/>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390525" y="6420188"/>
            <a:ext cx="4267200" cy="230832"/>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50" normalizeH="0" baseline="0" noProof="0" dirty="0">
                <a:ln>
                  <a:noFill/>
                </a:ln>
                <a:solidFill>
                  <a:prstClr val="black"/>
                </a:solidFill>
                <a:effectLst/>
                <a:uLnTx/>
                <a:uFillTx/>
                <a:latin typeface="Calibri Light" panose="020F0302020204030204"/>
                <a:ea typeface="+mn-ea"/>
                <a:cs typeface="+mn-cs"/>
              </a:rPr>
              <a:t>A BRILLIO PRESENTATION</a:t>
            </a:r>
            <a:endParaRPr kumimoji="0" lang="en-IN" sz="900" b="0" i="0" u="none" strike="noStrike" kern="1200" cap="none" spc="150" normalizeH="0" baseline="0" noProof="0" dirty="0">
              <a:ln>
                <a:noFill/>
              </a:ln>
              <a:solidFill>
                <a:prstClr val="black"/>
              </a:solidFill>
              <a:effectLst/>
              <a:uLnTx/>
              <a:uFillTx/>
              <a:latin typeface="Calibri Light" panose="020F0302020204030204"/>
              <a:ea typeface="+mn-ea"/>
              <a:cs typeface="+mn-cs"/>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7" y="2612370"/>
            <a:ext cx="4920653" cy="646331"/>
          </a:xfrm>
          <a:noFill/>
        </p:spPr>
        <p:txBody>
          <a:bodyPr wrap="square" rtlCol="0" anchor="ctr">
            <a:spAutoFit/>
          </a:bodyPr>
          <a:lstStyle>
            <a:lvl1pPr>
              <a:defRPr lang="en-IN" sz="4000" cap="all" baseline="0" dirty="0">
                <a:solidFill>
                  <a:schemeClr val="bg1"/>
                </a:solidFill>
                <a:ea typeface="+mn-ea"/>
                <a:cs typeface="+mn-cs"/>
              </a:defRPr>
            </a:lvl1pPr>
          </a:lstStyle>
          <a:p>
            <a:pPr marL="0" lvl="0" defTabSz="304793"/>
            <a:r>
              <a:rPr lang="en-US"/>
              <a:t>DECK TITLE</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7" y="3520243"/>
            <a:ext cx="4695825" cy="424732"/>
          </a:xfrm>
          <a:noFill/>
        </p:spPr>
        <p:txBody>
          <a:bodyPr wrap="square" rtlCol="0" anchor="ctr">
            <a:spAutoFit/>
          </a:bodyPr>
          <a:lstStyle>
            <a:lvl1pPr marL="0" indent="0">
              <a:buNone/>
              <a:defRPr lang="en-US" sz="24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r>
              <a:rPr lang="en-US"/>
              <a:t>SUBTITLE</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27715" y="6420189"/>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65A24D-BA68-4B3A-88F7-3FA13EAB9BE3}"/>
              </a:ext>
            </a:extLst>
          </p:cNvPr>
          <p:cNvSpPr txBox="1"/>
          <p:nvPr userDrawn="1"/>
        </p:nvSpPr>
        <p:spPr>
          <a:xfrm>
            <a:off x="894557" y="1073728"/>
            <a:ext cx="4564255" cy="424732"/>
          </a:xfrm>
          <a:prstGeom prst="rect">
            <a:avLst/>
          </a:prstGeom>
          <a:noFill/>
        </p:spPr>
        <p:txBody>
          <a:bodyPr wrap="square" rtlCol="0">
            <a:spAutoFit/>
          </a:bodyPr>
          <a:lstStyle/>
          <a:p>
            <a:pPr marL="0" marR="0" lvl="0" indent="0" algn="l" defTabSz="304793" rtl="0" eaLnBrk="1" fontAlgn="auto" latinLnBrk="0" hangingPunct="1">
              <a:lnSpc>
                <a:spcPct val="90000"/>
              </a:lnSpc>
              <a:spcBef>
                <a:spcPts val="500"/>
              </a:spcBef>
              <a:spcAft>
                <a:spcPts val="0"/>
              </a:spcAft>
              <a:buClrTx/>
              <a:buSzTx/>
              <a:buFont typeface="Arial" panose="020B0604020202020204" pitchFamily="34" charset="0"/>
              <a:buNone/>
              <a:tabLst/>
              <a:defRPr/>
            </a:pPr>
            <a:fld id="{986948C0-CB4B-438B-9B8C-B776B9882495}" type="datetime4">
              <a:rPr kumimoji="0" lang="en-US" sz="2400" b="0" i="0" u="none" strike="noStrike" kern="1200" cap="all" spc="150" normalizeH="0" baseline="0" noProof="0" smtClean="0">
                <a:ln>
                  <a:noFill/>
                </a:ln>
                <a:solidFill>
                  <a:prstClr val="white"/>
                </a:solidFill>
                <a:effectLst/>
                <a:uLnTx/>
                <a:uFillTx/>
                <a:latin typeface="Calibri Light" panose="020F0302020204030204"/>
                <a:ea typeface="+mn-ea"/>
                <a:cs typeface="+mn-cs"/>
              </a:rPr>
              <a:pPr marL="0" marR="0" lvl="0" indent="0" algn="l" defTabSz="304793" rtl="0" eaLnBrk="1" fontAlgn="auto" latinLnBrk="0" hangingPunct="1">
                <a:lnSpc>
                  <a:spcPct val="90000"/>
                </a:lnSpc>
                <a:spcBef>
                  <a:spcPts val="500"/>
                </a:spcBef>
                <a:spcAft>
                  <a:spcPts val="0"/>
                </a:spcAft>
                <a:buClrTx/>
                <a:buSzTx/>
                <a:buFont typeface="Arial" panose="020B0604020202020204" pitchFamily="34" charset="0"/>
                <a:buNone/>
                <a:tabLst/>
                <a:defRPr/>
              </a:pPr>
              <a:t>May 28, 2024</a:t>
            </a:fld>
            <a:endParaRPr kumimoji="0" lang="en-IN" sz="2400" b="0" i="0" u="none" strike="noStrike" kern="1200" cap="all" spc="150" normalizeH="0" baseline="0" noProof="0" dirty="0">
              <a:ln>
                <a:noFill/>
              </a:ln>
              <a:solidFill>
                <a:prstClr val="white"/>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88DCCAF8-A821-4D5D-9E74-C6FE79821A42}"/>
              </a:ext>
            </a:extLst>
          </p:cNvPr>
          <p:cNvSpPr/>
          <p:nvPr userDrawn="1"/>
        </p:nvSpPr>
        <p:spPr>
          <a:xfrm>
            <a:off x="2124348" y="5257800"/>
            <a:ext cx="655320" cy="655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IN" sz="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CB7D15E1-DF2F-4FD5-9EE0-5BD446C334C8}"/>
              </a:ext>
            </a:extLst>
          </p:cNvPr>
          <p:cNvSpPr/>
          <p:nvPr userDrawn="1"/>
        </p:nvSpPr>
        <p:spPr>
          <a:xfrm>
            <a:off x="3061252" y="5257800"/>
            <a:ext cx="655320" cy="655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IN" sz="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44BC0D76-5FD5-4468-ABC7-E41F4B61C9DD}"/>
              </a:ext>
            </a:extLst>
          </p:cNvPr>
          <p:cNvSpPr/>
          <p:nvPr userDrawn="1"/>
        </p:nvSpPr>
        <p:spPr>
          <a:xfrm>
            <a:off x="3998157" y="5257800"/>
            <a:ext cx="655320" cy="655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IN" sz="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92E45369-D9E2-478A-8E26-2E040315386F}"/>
              </a:ext>
            </a:extLst>
          </p:cNvPr>
          <p:cNvSpPr/>
          <p:nvPr userDrawn="1"/>
        </p:nvSpPr>
        <p:spPr>
          <a:xfrm>
            <a:off x="4935061" y="5257800"/>
            <a:ext cx="655320" cy="655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IN" sz="1200" dirty="0">
              <a:solidFill>
                <a:prstClr val="white"/>
              </a:solidFill>
              <a:latin typeface="Calibri" panose="020F0502020204030204"/>
            </a:endParaRPr>
          </a:p>
        </p:txBody>
      </p:sp>
      <p:grpSp>
        <p:nvGrpSpPr>
          <p:cNvPr id="20" name="Group 19">
            <a:extLst>
              <a:ext uri="{FF2B5EF4-FFF2-40B4-BE49-F238E27FC236}">
                <a16:creationId xmlns:a16="http://schemas.microsoft.com/office/drawing/2014/main" id="{2D6254A1-AE41-4B16-8AD6-228E0D2CC1D2}"/>
              </a:ext>
            </a:extLst>
          </p:cNvPr>
          <p:cNvGrpSpPr/>
          <p:nvPr userDrawn="1"/>
        </p:nvGrpSpPr>
        <p:grpSpPr>
          <a:xfrm flipH="1">
            <a:off x="2307933" y="5380610"/>
            <a:ext cx="288149" cy="394360"/>
            <a:chOff x="1237597" y="5192708"/>
            <a:chExt cx="267237" cy="338186"/>
          </a:xfrm>
          <a:solidFill>
            <a:schemeClr val="bg1"/>
          </a:solidFill>
        </p:grpSpPr>
        <p:sp>
          <p:nvSpPr>
            <p:cNvPr id="21" name="Freeform 79">
              <a:extLst>
                <a:ext uri="{FF2B5EF4-FFF2-40B4-BE49-F238E27FC236}">
                  <a16:creationId xmlns:a16="http://schemas.microsoft.com/office/drawing/2014/main" id="{77393825-1902-4BD5-AC7C-49682E9C0875}"/>
                </a:ext>
              </a:extLst>
            </p:cNvPr>
            <p:cNvSpPr>
              <a:spLocks noEditPoints="1"/>
            </p:cNvSpPr>
            <p:nvPr/>
          </p:nvSpPr>
          <p:spPr bwMode="auto">
            <a:xfrm>
              <a:off x="1237597" y="5192708"/>
              <a:ext cx="191583" cy="338186"/>
            </a:xfrm>
            <a:custGeom>
              <a:avLst/>
              <a:gdLst>
                <a:gd name="T0" fmla="*/ 968 w 1084"/>
                <a:gd name="T1" fmla="*/ 0 h 1913"/>
                <a:gd name="T2" fmla="*/ 1046 w 1084"/>
                <a:gd name="T3" fmla="*/ 45 h 1913"/>
                <a:gd name="T4" fmla="*/ 1083 w 1084"/>
                <a:gd name="T5" fmla="*/ 149 h 1913"/>
                <a:gd name="T6" fmla="*/ 1083 w 1084"/>
                <a:gd name="T7" fmla="*/ 636 h 1913"/>
                <a:gd name="T8" fmla="*/ 1083 w 1084"/>
                <a:gd name="T9" fmla="*/ 1279 h 1913"/>
                <a:gd name="T10" fmla="*/ 1083 w 1084"/>
                <a:gd name="T11" fmla="*/ 1297 h 1913"/>
                <a:gd name="T12" fmla="*/ 1028 w 1084"/>
                <a:gd name="T13" fmla="*/ 1317 h 1913"/>
                <a:gd name="T14" fmla="*/ 977 w 1084"/>
                <a:gd name="T15" fmla="*/ 1172 h 1913"/>
                <a:gd name="T16" fmla="*/ 979 w 1084"/>
                <a:gd name="T17" fmla="*/ 260 h 1913"/>
                <a:gd name="T18" fmla="*/ 979 w 1084"/>
                <a:gd name="T19" fmla="*/ 237 h 1913"/>
                <a:gd name="T20" fmla="*/ 105 w 1084"/>
                <a:gd name="T21" fmla="*/ 237 h 1913"/>
                <a:gd name="T22" fmla="*/ 105 w 1084"/>
                <a:gd name="T23" fmla="*/ 1550 h 1913"/>
                <a:gd name="T24" fmla="*/ 725 w 1084"/>
                <a:gd name="T25" fmla="*/ 1550 h 1913"/>
                <a:gd name="T26" fmla="*/ 762 w 1084"/>
                <a:gd name="T27" fmla="*/ 1680 h 1913"/>
                <a:gd name="T28" fmla="*/ 813 w 1084"/>
                <a:gd name="T29" fmla="*/ 1749 h 1913"/>
                <a:gd name="T30" fmla="*/ 878 w 1084"/>
                <a:gd name="T31" fmla="*/ 1808 h 1913"/>
                <a:gd name="T32" fmla="*/ 1018 w 1084"/>
                <a:gd name="T33" fmla="*/ 1888 h 1913"/>
                <a:gd name="T34" fmla="*/ 951 w 1084"/>
                <a:gd name="T35" fmla="*/ 1913 h 1913"/>
                <a:gd name="T36" fmla="*/ 786 w 1084"/>
                <a:gd name="T37" fmla="*/ 1913 h 1913"/>
                <a:gd name="T38" fmla="*/ 143 w 1084"/>
                <a:gd name="T39" fmla="*/ 1913 h 1913"/>
                <a:gd name="T40" fmla="*/ 3 w 1084"/>
                <a:gd name="T41" fmla="*/ 1803 h 1913"/>
                <a:gd name="T42" fmla="*/ 0 w 1084"/>
                <a:gd name="T43" fmla="*/ 1762 h 1913"/>
                <a:gd name="T44" fmla="*/ 0 w 1084"/>
                <a:gd name="T45" fmla="*/ 494 h 1913"/>
                <a:gd name="T46" fmla="*/ 0 w 1084"/>
                <a:gd name="T47" fmla="*/ 157 h 1913"/>
                <a:gd name="T48" fmla="*/ 113 w 1084"/>
                <a:gd name="T49" fmla="*/ 2 h 1913"/>
                <a:gd name="T50" fmla="*/ 116 w 1084"/>
                <a:gd name="T51" fmla="*/ 0 h 1913"/>
                <a:gd name="T52" fmla="*/ 968 w 1084"/>
                <a:gd name="T53" fmla="*/ 0 h 1913"/>
                <a:gd name="T54" fmla="*/ 373 w 1084"/>
                <a:gd name="T55" fmla="*/ 1661 h 1913"/>
                <a:gd name="T56" fmla="*/ 373 w 1084"/>
                <a:gd name="T57" fmla="*/ 1762 h 1913"/>
                <a:gd name="T58" fmla="*/ 709 w 1084"/>
                <a:gd name="T59" fmla="*/ 1762 h 1913"/>
                <a:gd name="T60" fmla="*/ 709 w 1084"/>
                <a:gd name="T61" fmla="*/ 1661 h 1913"/>
                <a:gd name="T62" fmla="*/ 373 w 1084"/>
                <a:gd name="T63" fmla="*/ 1661 h 1913"/>
                <a:gd name="T64" fmla="*/ 355 w 1084"/>
                <a:gd name="T65" fmla="*/ 140 h 1913"/>
                <a:gd name="T66" fmla="*/ 727 w 1084"/>
                <a:gd name="T67" fmla="*/ 140 h 1913"/>
                <a:gd name="T68" fmla="*/ 727 w 1084"/>
                <a:gd name="T69" fmla="*/ 102 h 1913"/>
                <a:gd name="T70" fmla="*/ 355 w 1084"/>
                <a:gd name="T71" fmla="*/ 102 h 1913"/>
                <a:gd name="T72" fmla="*/ 355 w 1084"/>
                <a:gd name="T73" fmla="*/ 140 h 1913"/>
                <a:gd name="T74" fmla="*/ 886 w 1084"/>
                <a:gd name="T75" fmla="*/ 122 h 1913"/>
                <a:gd name="T76" fmla="*/ 852 w 1084"/>
                <a:gd name="T77" fmla="*/ 89 h 1913"/>
                <a:gd name="T78" fmla="*/ 817 w 1084"/>
                <a:gd name="T79" fmla="*/ 122 h 1913"/>
                <a:gd name="T80" fmla="*/ 851 w 1084"/>
                <a:gd name="T81" fmla="*/ 157 h 1913"/>
                <a:gd name="T82" fmla="*/ 886 w 1084"/>
                <a:gd name="T83" fmla="*/ 122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4" h="1913">
                  <a:moveTo>
                    <a:pt x="968" y="0"/>
                  </a:moveTo>
                  <a:cubicBezTo>
                    <a:pt x="996" y="10"/>
                    <a:pt x="1025" y="21"/>
                    <a:pt x="1046" y="45"/>
                  </a:cubicBezTo>
                  <a:cubicBezTo>
                    <a:pt x="1072" y="74"/>
                    <a:pt x="1083" y="109"/>
                    <a:pt x="1083" y="149"/>
                  </a:cubicBezTo>
                  <a:cubicBezTo>
                    <a:pt x="1083" y="311"/>
                    <a:pt x="1083" y="474"/>
                    <a:pt x="1083" y="636"/>
                  </a:cubicBezTo>
                  <a:cubicBezTo>
                    <a:pt x="1084" y="851"/>
                    <a:pt x="1083" y="1065"/>
                    <a:pt x="1083" y="1279"/>
                  </a:cubicBezTo>
                  <a:cubicBezTo>
                    <a:pt x="1083" y="1285"/>
                    <a:pt x="1083" y="1291"/>
                    <a:pt x="1083" y="1297"/>
                  </a:cubicBezTo>
                  <a:cubicBezTo>
                    <a:pt x="1065" y="1303"/>
                    <a:pt x="1048" y="1310"/>
                    <a:pt x="1028" y="1317"/>
                  </a:cubicBezTo>
                  <a:cubicBezTo>
                    <a:pt x="1009" y="1270"/>
                    <a:pt x="977" y="1230"/>
                    <a:pt x="977" y="1172"/>
                  </a:cubicBezTo>
                  <a:cubicBezTo>
                    <a:pt x="980" y="868"/>
                    <a:pt x="979" y="564"/>
                    <a:pt x="979" y="260"/>
                  </a:cubicBezTo>
                  <a:cubicBezTo>
                    <a:pt x="979" y="253"/>
                    <a:pt x="979" y="246"/>
                    <a:pt x="979" y="237"/>
                  </a:cubicBezTo>
                  <a:cubicBezTo>
                    <a:pt x="687" y="237"/>
                    <a:pt x="397" y="237"/>
                    <a:pt x="105" y="237"/>
                  </a:cubicBezTo>
                  <a:cubicBezTo>
                    <a:pt x="105" y="674"/>
                    <a:pt x="105" y="1111"/>
                    <a:pt x="105" y="1550"/>
                  </a:cubicBezTo>
                  <a:cubicBezTo>
                    <a:pt x="312" y="1550"/>
                    <a:pt x="518" y="1550"/>
                    <a:pt x="725" y="1550"/>
                  </a:cubicBezTo>
                  <a:cubicBezTo>
                    <a:pt x="713" y="1602"/>
                    <a:pt x="728" y="1643"/>
                    <a:pt x="762" y="1680"/>
                  </a:cubicBezTo>
                  <a:cubicBezTo>
                    <a:pt x="782" y="1701"/>
                    <a:pt x="798" y="1724"/>
                    <a:pt x="813" y="1749"/>
                  </a:cubicBezTo>
                  <a:cubicBezTo>
                    <a:pt x="829" y="1776"/>
                    <a:pt x="852" y="1793"/>
                    <a:pt x="878" y="1808"/>
                  </a:cubicBezTo>
                  <a:cubicBezTo>
                    <a:pt x="925" y="1835"/>
                    <a:pt x="972" y="1862"/>
                    <a:pt x="1018" y="1888"/>
                  </a:cubicBezTo>
                  <a:cubicBezTo>
                    <a:pt x="1004" y="1902"/>
                    <a:pt x="978" y="1912"/>
                    <a:pt x="951" y="1913"/>
                  </a:cubicBezTo>
                  <a:cubicBezTo>
                    <a:pt x="896" y="1913"/>
                    <a:pt x="841" y="1913"/>
                    <a:pt x="786" y="1913"/>
                  </a:cubicBezTo>
                  <a:cubicBezTo>
                    <a:pt x="572" y="1913"/>
                    <a:pt x="358" y="1913"/>
                    <a:pt x="143" y="1913"/>
                  </a:cubicBezTo>
                  <a:cubicBezTo>
                    <a:pt x="72" y="1913"/>
                    <a:pt x="18" y="1870"/>
                    <a:pt x="3" y="1803"/>
                  </a:cubicBezTo>
                  <a:cubicBezTo>
                    <a:pt x="0" y="1790"/>
                    <a:pt x="0" y="1776"/>
                    <a:pt x="0" y="1762"/>
                  </a:cubicBezTo>
                  <a:cubicBezTo>
                    <a:pt x="0" y="1339"/>
                    <a:pt x="0" y="916"/>
                    <a:pt x="0" y="494"/>
                  </a:cubicBezTo>
                  <a:cubicBezTo>
                    <a:pt x="0" y="382"/>
                    <a:pt x="0" y="270"/>
                    <a:pt x="0" y="157"/>
                  </a:cubicBezTo>
                  <a:cubicBezTo>
                    <a:pt x="0" y="71"/>
                    <a:pt x="30" y="29"/>
                    <a:pt x="113" y="2"/>
                  </a:cubicBezTo>
                  <a:cubicBezTo>
                    <a:pt x="114" y="2"/>
                    <a:pt x="115" y="1"/>
                    <a:pt x="116" y="0"/>
                  </a:cubicBezTo>
                  <a:cubicBezTo>
                    <a:pt x="400" y="0"/>
                    <a:pt x="684" y="0"/>
                    <a:pt x="968" y="0"/>
                  </a:cubicBezTo>
                  <a:close/>
                  <a:moveTo>
                    <a:pt x="373" y="1661"/>
                  </a:moveTo>
                  <a:cubicBezTo>
                    <a:pt x="373" y="1696"/>
                    <a:pt x="373" y="1729"/>
                    <a:pt x="373" y="1762"/>
                  </a:cubicBezTo>
                  <a:cubicBezTo>
                    <a:pt x="486" y="1762"/>
                    <a:pt x="598" y="1762"/>
                    <a:pt x="709" y="1762"/>
                  </a:cubicBezTo>
                  <a:cubicBezTo>
                    <a:pt x="709" y="1728"/>
                    <a:pt x="709" y="1695"/>
                    <a:pt x="709" y="1661"/>
                  </a:cubicBezTo>
                  <a:cubicBezTo>
                    <a:pt x="596" y="1661"/>
                    <a:pt x="485" y="1661"/>
                    <a:pt x="373" y="1661"/>
                  </a:cubicBezTo>
                  <a:close/>
                  <a:moveTo>
                    <a:pt x="355" y="140"/>
                  </a:moveTo>
                  <a:cubicBezTo>
                    <a:pt x="480" y="140"/>
                    <a:pt x="603" y="140"/>
                    <a:pt x="727" y="140"/>
                  </a:cubicBezTo>
                  <a:cubicBezTo>
                    <a:pt x="727" y="127"/>
                    <a:pt x="727" y="115"/>
                    <a:pt x="727" y="102"/>
                  </a:cubicBezTo>
                  <a:cubicBezTo>
                    <a:pt x="602" y="102"/>
                    <a:pt x="479" y="102"/>
                    <a:pt x="355" y="102"/>
                  </a:cubicBezTo>
                  <a:cubicBezTo>
                    <a:pt x="355" y="115"/>
                    <a:pt x="355" y="127"/>
                    <a:pt x="355" y="140"/>
                  </a:cubicBezTo>
                  <a:close/>
                  <a:moveTo>
                    <a:pt x="886" y="122"/>
                  </a:moveTo>
                  <a:cubicBezTo>
                    <a:pt x="886" y="103"/>
                    <a:pt x="871" y="88"/>
                    <a:pt x="852" y="89"/>
                  </a:cubicBezTo>
                  <a:cubicBezTo>
                    <a:pt x="832" y="89"/>
                    <a:pt x="818" y="103"/>
                    <a:pt x="817" y="122"/>
                  </a:cubicBezTo>
                  <a:cubicBezTo>
                    <a:pt x="817" y="142"/>
                    <a:pt x="832" y="157"/>
                    <a:pt x="851" y="157"/>
                  </a:cubicBezTo>
                  <a:cubicBezTo>
                    <a:pt x="871" y="157"/>
                    <a:pt x="886" y="143"/>
                    <a:pt x="88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2" name="Freeform 80">
              <a:extLst>
                <a:ext uri="{FF2B5EF4-FFF2-40B4-BE49-F238E27FC236}">
                  <a16:creationId xmlns:a16="http://schemas.microsoft.com/office/drawing/2014/main" id="{BAF7E296-F607-4F51-9522-8953AF1CAB2B}"/>
                </a:ext>
              </a:extLst>
            </p:cNvPr>
            <p:cNvSpPr>
              <a:spLocks/>
            </p:cNvSpPr>
            <p:nvPr/>
          </p:nvSpPr>
          <p:spPr bwMode="auto">
            <a:xfrm>
              <a:off x="1369804" y="5384384"/>
              <a:ext cx="135030" cy="145286"/>
            </a:xfrm>
            <a:custGeom>
              <a:avLst/>
              <a:gdLst>
                <a:gd name="T0" fmla="*/ 383 w 764"/>
                <a:gd name="T1" fmla="*/ 271 h 822"/>
                <a:gd name="T2" fmla="*/ 398 w 764"/>
                <a:gd name="T3" fmla="*/ 255 h 822"/>
                <a:gd name="T4" fmla="*/ 492 w 764"/>
                <a:gd name="T5" fmla="*/ 250 h 822"/>
                <a:gd name="T6" fmla="*/ 519 w 764"/>
                <a:gd name="T7" fmla="*/ 256 h 822"/>
                <a:gd name="T8" fmla="*/ 647 w 764"/>
                <a:gd name="T9" fmla="*/ 311 h 822"/>
                <a:gd name="T10" fmla="*/ 729 w 764"/>
                <a:gd name="T11" fmla="*/ 492 h 822"/>
                <a:gd name="T12" fmla="*/ 754 w 764"/>
                <a:gd name="T13" fmla="*/ 632 h 822"/>
                <a:gd name="T14" fmla="*/ 754 w 764"/>
                <a:gd name="T15" fmla="*/ 634 h 822"/>
                <a:gd name="T16" fmla="*/ 758 w 764"/>
                <a:gd name="T17" fmla="*/ 679 h 822"/>
                <a:gd name="T18" fmla="*/ 719 w 764"/>
                <a:gd name="T19" fmla="*/ 701 h 822"/>
                <a:gd name="T20" fmla="*/ 497 w 764"/>
                <a:gd name="T21" fmla="*/ 812 h 822"/>
                <a:gd name="T22" fmla="*/ 477 w 764"/>
                <a:gd name="T23" fmla="*/ 822 h 822"/>
                <a:gd name="T24" fmla="*/ 429 w 764"/>
                <a:gd name="T25" fmla="*/ 780 h 822"/>
                <a:gd name="T26" fmla="*/ 217 w 764"/>
                <a:gd name="T27" fmla="*/ 715 h 822"/>
                <a:gd name="T28" fmla="*/ 189 w 764"/>
                <a:gd name="T29" fmla="*/ 704 h 822"/>
                <a:gd name="T30" fmla="*/ 114 w 764"/>
                <a:gd name="T31" fmla="*/ 649 h 822"/>
                <a:gd name="T32" fmla="*/ 50 w 764"/>
                <a:gd name="T33" fmla="*/ 580 h 822"/>
                <a:gd name="T34" fmla="*/ 22 w 764"/>
                <a:gd name="T35" fmla="*/ 520 h 822"/>
                <a:gd name="T36" fmla="*/ 63 w 764"/>
                <a:gd name="T37" fmla="*/ 487 h 822"/>
                <a:gd name="T38" fmla="*/ 109 w 764"/>
                <a:gd name="T39" fmla="*/ 509 h 822"/>
                <a:gd name="T40" fmla="*/ 216 w 764"/>
                <a:gd name="T41" fmla="*/ 585 h 822"/>
                <a:gd name="T42" fmla="*/ 251 w 764"/>
                <a:gd name="T43" fmla="*/ 595 h 822"/>
                <a:gd name="T44" fmla="*/ 250 w 764"/>
                <a:gd name="T45" fmla="*/ 556 h 822"/>
                <a:gd name="T46" fmla="*/ 221 w 764"/>
                <a:gd name="T47" fmla="*/ 487 h 822"/>
                <a:gd name="T48" fmla="*/ 24 w 764"/>
                <a:gd name="T49" fmla="*/ 109 h 822"/>
                <a:gd name="T50" fmla="*/ 4 w 764"/>
                <a:gd name="T51" fmla="*/ 36 h 822"/>
                <a:gd name="T52" fmla="*/ 42 w 764"/>
                <a:gd name="T53" fmla="*/ 8 h 822"/>
                <a:gd name="T54" fmla="*/ 99 w 764"/>
                <a:gd name="T55" fmla="*/ 56 h 822"/>
                <a:gd name="T56" fmla="*/ 223 w 764"/>
                <a:gd name="T57" fmla="*/ 251 h 822"/>
                <a:gd name="T58" fmla="*/ 258 w 764"/>
                <a:gd name="T59" fmla="*/ 302 h 822"/>
                <a:gd name="T60" fmla="*/ 383 w 764"/>
                <a:gd name="T61" fmla="*/ 27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4" h="822">
                  <a:moveTo>
                    <a:pt x="383" y="271"/>
                  </a:moveTo>
                  <a:cubicBezTo>
                    <a:pt x="388" y="266"/>
                    <a:pt x="393" y="260"/>
                    <a:pt x="398" y="255"/>
                  </a:cubicBezTo>
                  <a:cubicBezTo>
                    <a:pt x="428" y="228"/>
                    <a:pt x="460" y="225"/>
                    <a:pt x="492" y="250"/>
                  </a:cubicBezTo>
                  <a:cubicBezTo>
                    <a:pt x="501" y="256"/>
                    <a:pt x="508" y="259"/>
                    <a:pt x="519" y="256"/>
                  </a:cubicBezTo>
                  <a:cubicBezTo>
                    <a:pt x="575" y="241"/>
                    <a:pt x="620" y="260"/>
                    <a:pt x="647" y="311"/>
                  </a:cubicBezTo>
                  <a:cubicBezTo>
                    <a:pt x="677" y="370"/>
                    <a:pt x="712" y="427"/>
                    <a:pt x="729" y="492"/>
                  </a:cubicBezTo>
                  <a:cubicBezTo>
                    <a:pt x="741" y="538"/>
                    <a:pt x="746" y="585"/>
                    <a:pt x="754" y="632"/>
                  </a:cubicBezTo>
                  <a:cubicBezTo>
                    <a:pt x="754" y="633"/>
                    <a:pt x="754" y="634"/>
                    <a:pt x="754" y="634"/>
                  </a:cubicBezTo>
                  <a:cubicBezTo>
                    <a:pt x="756" y="650"/>
                    <a:pt x="764" y="668"/>
                    <a:pt x="758" y="679"/>
                  </a:cubicBezTo>
                  <a:cubicBezTo>
                    <a:pt x="752" y="690"/>
                    <a:pt x="733" y="694"/>
                    <a:pt x="719" y="701"/>
                  </a:cubicBezTo>
                  <a:cubicBezTo>
                    <a:pt x="645" y="738"/>
                    <a:pt x="571" y="775"/>
                    <a:pt x="497" y="812"/>
                  </a:cubicBezTo>
                  <a:cubicBezTo>
                    <a:pt x="490" y="816"/>
                    <a:pt x="484" y="818"/>
                    <a:pt x="477" y="822"/>
                  </a:cubicBezTo>
                  <a:cubicBezTo>
                    <a:pt x="470" y="795"/>
                    <a:pt x="457" y="782"/>
                    <a:pt x="429" y="780"/>
                  </a:cubicBezTo>
                  <a:cubicBezTo>
                    <a:pt x="353" y="774"/>
                    <a:pt x="282" y="753"/>
                    <a:pt x="217" y="715"/>
                  </a:cubicBezTo>
                  <a:cubicBezTo>
                    <a:pt x="208" y="710"/>
                    <a:pt x="198" y="708"/>
                    <a:pt x="189" y="704"/>
                  </a:cubicBezTo>
                  <a:cubicBezTo>
                    <a:pt x="159" y="693"/>
                    <a:pt x="134" y="676"/>
                    <a:pt x="114" y="649"/>
                  </a:cubicBezTo>
                  <a:cubicBezTo>
                    <a:pt x="96" y="623"/>
                    <a:pt x="72" y="602"/>
                    <a:pt x="50" y="580"/>
                  </a:cubicBezTo>
                  <a:cubicBezTo>
                    <a:pt x="33" y="563"/>
                    <a:pt x="23" y="544"/>
                    <a:pt x="22" y="520"/>
                  </a:cubicBezTo>
                  <a:cubicBezTo>
                    <a:pt x="22" y="496"/>
                    <a:pt x="39" y="481"/>
                    <a:pt x="63" y="487"/>
                  </a:cubicBezTo>
                  <a:cubicBezTo>
                    <a:pt x="79" y="492"/>
                    <a:pt x="95" y="500"/>
                    <a:pt x="109" y="509"/>
                  </a:cubicBezTo>
                  <a:cubicBezTo>
                    <a:pt x="145" y="534"/>
                    <a:pt x="180" y="560"/>
                    <a:pt x="216" y="585"/>
                  </a:cubicBezTo>
                  <a:cubicBezTo>
                    <a:pt x="226" y="591"/>
                    <a:pt x="239" y="592"/>
                    <a:pt x="251" y="595"/>
                  </a:cubicBezTo>
                  <a:cubicBezTo>
                    <a:pt x="251" y="582"/>
                    <a:pt x="254" y="568"/>
                    <a:pt x="250" y="556"/>
                  </a:cubicBezTo>
                  <a:cubicBezTo>
                    <a:pt x="243" y="532"/>
                    <a:pt x="232" y="509"/>
                    <a:pt x="221" y="487"/>
                  </a:cubicBezTo>
                  <a:cubicBezTo>
                    <a:pt x="156" y="361"/>
                    <a:pt x="89" y="236"/>
                    <a:pt x="24" y="109"/>
                  </a:cubicBezTo>
                  <a:cubicBezTo>
                    <a:pt x="13" y="87"/>
                    <a:pt x="7" y="61"/>
                    <a:pt x="4" y="36"/>
                  </a:cubicBezTo>
                  <a:cubicBezTo>
                    <a:pt x="0" y="11"/>
                    <a:pt x="17" y="0"/>
                    <a:pt x="42" y="8"/>
                  </a:cubicBezTo>
                  <a:cubicBezTo>
                    <a:pt x="67" y="16"/>
                    <a:pt x="85" y="34"/>
                    <a:pt x="99" y="56"/>
                  </a:cubicBezTo>
                  <a:cubicBezTo>
                    <a:pt x="141" y="121"/>
                    <a:pt x="182" y="186"/>
                    <a:pt x="223" y="251"/>
                  </a:cubicBezTo>
                  <a:cubicBezTo>
                    <a:pt x="234" y="269"/>
                    <a:pt x="246" y="285"/>
                    <a:pt x="258" y="302"/>
                  </a:cubicBezTo>
                  <a:cubicBezTo>
                    <a:pt x="307" y="242"/>
                    <a:pt x="327" y="237"/>
                    <a:pt x="383"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3" name="Freeform 81">
              <a:extLst>
                <a:ext uri="{FF2B5EF4-FFF2-40B4-BE49-F238E27FC236}">
                  <a16:creationId xmlns:a16="http://schemas.microsoft.com/office/drawing/2014/main" id="{0BF53860-C765-45C3-8F17-327FAF06FBC2}"/>
                </a:ext>
              </a:extLst>
            </p:cNvPr>
            <p:cNvSpPr>
              <a:spLocks/>
            </p:cNvSpPr>
            <p:nvPr/>
          </p:nvSpPr>
          <p:spPr bwMode="auto">
            <a:xfrm>
              <a:off x="1267802" y="5330090"/>
              <a:ext cx="130984" cy="15338"/>
            </a:xfrm>
            <a:custGeom>
              <a:avLst/>
              <a:gdLst>
                <a:gd name="T0" fmla="*/ 373 w 741"/>
                <a:gd name="T1" fmla="*/ 86 h 87"/>
                <a:gd name="T2" fmla="*/ 56 w 741"/>
                <a:gd name="T3" fmla="*/ 86 h 87"/>
                <a:gd name="T4" fmla="*/ 13 w 741"/>
                <a:gd name="T5" fmla="*/ 30 h 87"/>
                <a:gd name="T6" fmla="*/ 42 w 741"/>
                <a:gd name="T7" fmla="*/ 5 h 87"/>
                <a:gd name="T8" fmla="*/ 71 w 741"/>
                <a:gd name="T9" fmla="*/ 1 h 87"/>
                <a:gd name="T10" fmla="*/ 682 w 741"/>
                <a:gd name="T11" fmla="*/ 2 h 87"/>
                <a:gd name="T12" fmla="*/ 708 w 741"/>
                <a:gd name="T13" fmla="*/ 4 h 87"/>
                <a:gd name="T14" fmla="*/ 740 w 741"/>
                <a:gd name="T15" fmla="*/ 46 h 87"/>
                <a:gd name="T16" fmla="*/ 704 w 741"/>
                <a:gd name="T17" fmla="*/ 86 h 87"/>
                <a:gd name="T18" fmla="*/ 681 w 741"/>
                <a:gd name="T19" fmla="*/ 86 h 87"/>
                <a:gd name="T20" fmla="*/ 373 w 741"/>
                <a:gd name="T21" fmla="*/ 86 h 87"/>
                <a:gd name="T22" fmla="*/ 373 w 741"/>
                <a:gd name="T23"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87">
                  <a:moveTo>
                    <a:pt x="373" y="86"/>
                  </a:moveTo>
                  <a:cubicBezTo>
                    <a:pt x="268" y="86"/>
                    <a:pt x="162" y="87"/>
                    <a:pt x="56" y="86"/>
                  </a:cubicBezTo>
                  <a:cubicBezTo>
                    <a:pt x="21" y="86"/>
                    <a:pt x="0" y="59"/>
                    <a:pt x="13" y="30"/>
                  </a:cubicBezTo>
                  <a:cubicBezTo>
                    <a:pt x="18" y="19"/>
                    <a:pt x="31" y="11"/>
                    <a:pt x="42" y="5"/>
                  </a:cubicBezTo>
                  <a:cubicBezTo>
                    <a:pt x="50" y="0"/>
                    <a:pt x="61" y="1"/>
                    <a:pt x="71" y="1"/>
                  </a:cubicBezTo>
                  <a:cubicBezTo>
                    <a:pt x="275" y="1"/>
                    <a:pt x="478" y="1"/>
                    <a:pt x="682" y="2"/>
                  </a:cubicBezTo>
                  <a:cubicBezTo>
                    <a:pt x="690" y="2"/>
                    <a:pt x="699" y="2"/>
                    <a:pt x="708" y="4"/>
                  </a:cubicBezTo>
                  <a:cubicBezTo>
                    <a:pt x="727" y="8"/>
                    <a:pt x="741" y="27"/>
                    <a:pt x="740" y="46"/>
                  </a:cubicBezTo>
                  <a:cubicBezTo>
                    <a:pt x="739" y="66"/>
                    <a:pt x="723" y="83"/>
                    <a:pt x="704" y="86"/>
                  </a:cubicBezTo>
                  <a:cubicBezTo>
                    <a:pt x="696" y="87"/>
                    <a:pt x="689" y="86"/>
                    <a:pt x="681" y="86"/>
                  </a:cubicBezTo>
                  <a:cubicBezTo>
                    <a:pt x="579" y="87"/>
                    <a:pt x="476" y="86"/>
                    <a:pt x="373" y="86"/>
                  </a:cubicBezTo>
                  <a:cubicBezTo>
                    <a:pt x="373" y="86"/>
                    <a:pt x="373" y="86"/>
                    <a:pt x="37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4" name="Freeform 82">
              <a:extLst>
                <a:ext uri="{FF2B5EF4-FFF2-40B4-BE49-F238E27FC236}">
                  <a16:creationId xmlns:a16="http://schemas.microsoft.com/office/drawing/2014/main" id="{E8CB4F8D-364D-41DC-9FEB-9B5A237E299E}"/>
                </a:ext>
              </a:extLst>
            </p:cNvPr>
            <p:cNvSpPr>
              <a:spLocks/>
            </p:cNvSpPr>
            <p:nvPr/>
          </p:nvSpPr>
          <p:spPr bwMode="auto">
            <a:xfrm>
              <a:off x="1268367" y="5361707"/>
              <a:ext cx="130043" cy="15526"/>
            </a:xfrm>
            <a:custGeom>
              <a:avLst/>
              <a:gdLst>
                <a:gd name="T0" fmla="*/ 369 w 736"/>
                <a:gd name="T1" fmla="*/ 0 h 88"/>
                <a:gd name="T2" fmla="*/ 682 w 736"/>
                <a:gd name="T3" fmla="*/ 0 h 88"/>
                <a:gd name="T4" fmla="*/ 729 w 736"/>
                <a:gd name="T5" fmla="*/ 27 h 88"/>
                <a:gd name="T6" fmla="*/ 722 w 736"/>
                <a:gd name="T7" fmla="*/ 70 h 88"/>
                <a:gd name="T8" fmla="*/ 680 w 736"/>
                <a:gd name="T9" fmla="*/ 84 h 88"/>
                <a:gd name="T10" fmla="*/ 616 w 736"/>
                <a:gd name="T11" fmla="*/ 84 h 88"/>
                <a:gd name="T12" fmla="*/ 597 w 736"/>
                <a:gd name="T13" fmla="*/ 86 h 88"/>
                <a:gd name="T14" fmla="*/ 60 w 736"/>
                <a:gd name="T15" fmla="*/ 86 h 88"/>
                <a:gd name="T16" fmla="*/ 41 w 736"/>
                <a:gd name="T17" fmla="*/ 84 h 88"/>
                <a:gd name="T18" fmla="*/ 2 w 736"/>
                <a:gd name="T19" fmla="*/ 40 h 88"/>
                <a:gd name="T20" fmla="*/ 48 w 736"/>
                <a:gd name="T21" fmla="*/ 1 h 88"/>
                <a:gd name="T22" fmla="*/ 283 w 736"/>
                <a:gd name="T23" fmla="*/ 0 h 88"/>
                <a:gd name="T24" fmla="*/ 369 w 736"/>
                <a:gd name="T25" fmla="*/ 0 h 88"/>
                <a:gd name="T26" fmla="*/ 369 w 736"/>
                <a:gd name="T2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6" h="88">
                  <a:moveTo>
                    <a:pt x="369" y="0"/>
                  </a:moveTo>
                  <a:cubicBezTo>
                    <a:pt x="473" y="0"/>
                    <a:pt x="578" y="1"/>
                    <a:pt x="682" y="0"/>
                  </a:cubicBezTo>
                  <a:cubicBezTo>
                    <a:pt x="703" y="0"/>
                    <a:pt x="721" y="7"/>
                    <a:pt x="729" y="27"/>
                  </a:cubicBezTo>
                  <a:cubicBezTo>
                    <a:pt x="736" y="42"/>
                    <a:pt x="733" y="58"/>
                    <a:pt x="722" y="70"/>
                  </a:cubicBezTo>
                  <a:cubicBezTo>
                    <a:pt x="711" y="83"/>
                    <a:pt x="695" y="88"/>
                    <a:pt x="680" y="84"/>
                  </a:cubicBezTo>
                  <a:cubicBezTo>
                    <a:pt x="658" y="78"/>
                    <a:pt x="637" y="76"/>
                    <a:pt x="616" y="84"/>
                  </a:cubicBezTo>
                  <a:cubicBezTo>
                    <a:pt x="610" y="86"/>
                    <a:pt x="603" y="86"/>
                    <a:pt x="597" y="86"/>
                  </a:cubicBezTo>
                  <a:cubicBezTo>
                    <a:pt x="418" y="86"/>
                    <a:pt x="239" y="86"/>
                    <a:pt x="60" y="86"/>
                  </a:cubicBezTo>
                  <a:cubicBezTo>
                    <a:pt x="53" y="86"/>
                    <a:pt x="47" y="86"/>
                    <a:pt x="41" y="84"/>
                  </a:cubicBezTo>
                  <a:cubicBezTo>
                    <a:pt x="16" y="80"/>
                    <a:pt x="0" y="62"/>
                    <a:pt x="2" y="40"/>
                  </a:cubicBezTo>
                  <a:cubicBezTo>
                    <a:pt x="3" y="17"/>
                    <a:pt x="21" y="1"/>
                    <a:pt x="48" y="1"/>
                  </a:cubicBezTo>
                  <a:cubicBezTo>
                    <a:pt x="126" y="0"/>
                    <a:pt x="204" y="0"/>
                    <a:pt x="283" y="0"/>
                  </a:cubicBezTo>
                  <a:cubicBezTo>
                    <a:pt x="311" y="0"/>
                    <a:pt x="340" y="0"/>
                    <a:pt x="369" y="0"/>
                  </a:cubicBezTo>
                  <a:cubicBezTo>
                    <a:pt x="369" y="0"/>
                    <a:pt x="369" y="0"/>
                    <a:pt x="3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5" name="Freeform 83">
              <a:extLst>
                <a:ext uri="{FF2B5EF4-FFF2-40B4-BE49-F238E27FC236}">
                  <a16:creationId xmlns:a16="http://schemas.microsoft.com/office/drawing/2014/main" id="{92E4E3A5-2FFD-4417-A073-DE7039DBF433}"/>
                </a:ext>
              </a:extLst>
            </p:cNvPr>
            <p:cNvSpPr>
              <a:spLocks/>
            </p:cNvSpPr>
            <p:nvPr/>
          </p:nvSpPr>
          <p:spPr bwMode="auto">
            <a:xfrm>
              <a:off x="1266579" y="5393512"/>
              <a:ext cx="93627" cy="15244"/>
            </a:xfrm>
            <a:custGeom>
              <a:avLst/>
              <a:gdLst>
                <a:gd name="T0" fmla="*/ 530 w 530"/>
                <a:gd name="T1" fmla="*/ 86 h 86"/>
                <a:gd name="T2" fmla="*/ 300 w 530"/>
                <a:gd name="T3" fmla="*/ 86 h 86"/>
                <a:gd name="T4" fmla="*/ 59 w 530"/>
                <a:gd name="T5" fmla="*/ 86 h 86"/>
                <a:gd name="T6" fmla="*/ 18 w 530"/>
                <a:gd name="T7" fmla="*/ 22 h 86"/>
                <a:gd name="T8" fmla="*/ 64 w 530"/>
                <a:gd name="T9" fmla="*/ 0 h 86"/>
                <a:gd name="T10" fmla="*/ 230 w 530"/>
                <a:gd name="T11" fmla="*/ 1 h 86"/>
                <a:gd name="T12" fmla="*/ 488 w 530"/>
                <a:gd name="T13" fmla="*/ 0 h 86"/>
                <a:gd name="T14" fmla="*/ 509 w 530"/>
                <a:gd name="T15" fmla="*/ 17 h 86"/>
                <a:gd name="T16" fmla="*/ 530 w 53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86">
                  <a:moveTo>
                    <a:pt x="530" y="86"/>
                  </a:moveTo>
                  <a:cubicBezTo>
                    <a:pt x="452" y="86"/>
                    <a:pt x="376" y="86"/>
                    <a:pt x="300" y="86"/>
                  </a:cubicBezTo>
                  <a:cubicBezTo>
                    <a:pt x="219" y="86"/>
                    <a:pt x="139" y="86"/>
                    <a:pt x="59" y="86"/>
                  </a:cubicBezTo>
                  <a:cubicBezTo>
                    <a:pt x="22" y="85"/>
                    <a:pt x="0" y="52"/>
                    <a:pt x="18" y="22"/>
                  </a:cubicBezTo>
                  <a:cubicBezTo>
                    <a:pt x="28" y="5"/>
                    <a:pt x="45" y="1"/>
                    <a:pt x="64" y="0"/>
                  </a:cubicBezTo>
                  <a:cubicBezTo>
                    <a:pt x="120" y="0"/>
                    <a:pt x="175" y="1"/>
                    <a:pt x="230" y="1"/>
                  </a:cubicBezTo>
                  <a:cubicBezTo>
                    <a:pt x="316" y="1"/>
                    <a:pt x="402" y="1"/>
                    <a:pt x="488" y="0"/>
                  </a:cubicBezTo>
                  <a:cubicBezTo>
                    <a:pt x="501" y="0"/>
                    <a:pt x="506" y="4"/>
                    <a:pt x="509" y="17"/>
                  </a:cubicBezTo>
                  <a:cubicBezTo>
                    <a:pt x="514" y="40"/>
                    <a:pt x="522" y="62"/>
                    <a:pt x="53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6" name="Freeform 84">
              <a:extLst>
                <a:ext uri="{FF2B5EF4-FFF2-40B4-BE49-F238E27FC236}">
                  <a16:creationId xmlns:a16="http://schemas.microsoft.com/office/drawing/2014/main" id="{F3B132A0-C965-4EA6-9ABB-2C87F5EF6A7E}"/>
                </a:ext>
              </a:extLst>
            </p:cNvPr>
            <p:cNvSpPr>
              <a:spLocks noEditPoints="1"/>
            </p:cNvSpPr>
            <p:nvPr/>
          </p:nvSpPr>
          <p:spPr bwMode="auto">
            <a:xfrm>
              <a:off x="1273260" y="5255471"/>
              <a:ext cx="54106" cy="57964"/>
            </a:xfrm>
            <a:custGeom>
              <a:avLst/>
              <a:gdLst>
                <a:gd name="T0" fmla="*/ 306 w 306"/>
                <a:gd name="T1" fmla="*/ 165 h 328"/>
                <a:gd name="T2" fmla="*/ 306 w 306"/>
                <a:gd name="T3" fmla="*/ 303 h 328"/>
                <a:gd name="T4" fmla="*/ 282 w 306"/>
                <a:gd name="T5" fmla="*/ 328 h 328"/>
                <a:gd name="T6" fmla="*/ 24 w 306"/>
                <a:gd name="T7" fmla="*/ 328 h 328"/>
                <a:gd name="T8" fmla="*/ 0 w 306"/>
                <a:gd name="T9" fmla="*/ 304 h 328"/>
                <a:gd name="T10" fmla="*/ 0 w 306"/>
                <a:gd name="T11" fmla="*/ 25 h 328"/>
                <a:gd name="T12" fmla="*/ 24 w 306"/>
                <a:gd name="T13" fmla="*/ 0 h 328"/>
                <a:gd name="T14" fmla="*/ 282 w 306"/>
                <a:gd name="T15" fmla="*/ 0 h 328"/>
                <a:gd name="T16" fmla="*/ 306 w 306"/>
                <a:gd name="T17" fmla="*/ 25 h 328"/>
                <a:gd name="T18" fmla="*/ 306 w 306"/>
                <a:gd name="T19" fmla="*/ 165 h 328"/>
                <a:gd name="T20" fmla="*/ 288 w 306"/>
                <a:gd name="T21" fmla="*/ 310 h 328"/>
                <a:gd name="T22" fmla="*/ 288 w 306"/>
                <a:gd name="T23" fmla="*/ 19 h 328"/>
                <a:gd name="T24" fmla="*/ 18 w 306"/>
                <a:gd name="T25" fmla="*/ 19 h 328"/>
                <a:gd name="T26" fmla="*/ 18 w 306"/>
                <a:gd name="T27" fmla="*/ 310 h 328"/>
                <a:gd name="T28" fmla="*/ 288 w 306"/>
                <a:gd name="T29"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28">
                  <a:moveTo>
                    <a:pt x="306" y="165"/>
                  </a:moveTo>
                  <a:cubicBezTo>
                    <a:pt x="306" y="211"/>
                    <a:pt x="305" y="257"/>
                    <a:pt x="306" y="303"/>
                  </a:cubicBezTo>
                  <a:cubicBezTo>
                    <a:pt x="306" y="321"/>
                    <a:pt x="299" y="328"/>
                    <a:pt x="282" y="328"/>
                  </a:cubicBezTo>
                  <a:cubicBezTo>
                    <a:pt x="196" y="328"/>
                    <a:pt x="110" y="328"/>
                    <a:pt x="24" y="328"/>
                  </a:cubicBezTo>
                  <a:cubicBezTo>
                    <a:pt x="7" y="328"/>
                    <a:pt x="0" y="321"/>
                    <a:pt x="0" y="304"/>
                  </a:cubicBezTo>
                  <a:cubicBezTo>
                    <a:pt x="0" y="211"/>
                    <a:pt x="0" y="118"/>
                    <a:pt x="0" y="25"/>
                  </a:cubicBezTo>
                  <a:cubicBezTo>
                    <a:pt x="0" y="8"/>
                    <a:pt x="7" y="0"/>
                    <a:pt x="24" y="0"/>
                  </a:cubicBezTo>
                  <a:cubicBezTo>
                    <a:pt x="110" y="1"/>
                    <a:pt x="196" y="1"/>
                    <a:pt x="282" y="0"/>
                  </a:cubicBezTo>
                  <a:cubicBezTo>
                    <a:pt x="299" y="0"/>
                    <a:pt x="306" y="8"/>
                    <a:pt x="306" y="25"/>
                  </a:cubicBezTo>
                  <a:cubicBezTo>
                    <a:pt x="305" y="72"/>
                    <a:pt x="306" y="119"/>
                    <a:pt x="306" y="165"/>
                  </a:cubicBezTo>
                  <a:close/>
                  <a:moveTo>
                    <a:pt x="288" y="310"/>
                  </a:moveTo>
                  <a:cubicBezTo>
                    <a:pt x="288" y="212"/>
                    <a:pt x="288" y="116"/>
                    <a:pt x="288" y="19"/>
                  </a:cubicBezTo>
                  <a:cubicBezTo>
                    <a:pt x="197" y="19"/>
                    <a:pt x="107" y="19"/>
                    <a:pt x="18" y="19"/>
                  </a:cubicBezTo>
                  <a:cubicBezTo>
                    <a:pt x="18" y="117"/>
                    <a:pt x="18" y="213"/>
                    <a:pt x="18" y="310"/>
                  </a:cubicBezTo>
                  <a:cubicBezTo>
                    <a:pt x="108" y="310"/>
                    <a:pt x="198" y="310"/>
                    <a:pt x="288"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27" name="Freeform 85">
              <a:extLst>
                <a:ext uri="{FF2B5EF4-FFF2-40B4-BE49-F238E27FC236}">
                  <a16:creationId xmlns:a16="http://schemas.microsoft.com/office/drawing/2014/main" id="{02882CD1-8CA0-4250-B23C-C6DC8FA2DAAA}"/>
                </a:ext>
              </a:extLst>
            </p:cNvPr>
            <p:cNvSpPr>
              <a:spLocks/>
            </p:cNvSpPr>
            <p:nvPr/>
          </p:nvSpPr>
          <p:spPr bwMode="auto">
            <a:xfrm>
              <a:off x="1278906" y="5261305"/>
              <a:ext cx="42814" cy="46296"/>
            </a:xfrm>
            <a:custGeom>
              <a:avLst/>
              <a:gdLst>
                <a:gd name="T0" fmla="*/ 0 w 242"/>
                <a:gd name="T1" fmla="*/ 0 h 262"/>
                <a:gd name="T2" fmla="*/ 242 w 242"/>
                <a:gd name="T3" fmla="*/ 0 h 262"/>
                <a:gd name="T4" fmla="*/ 242 w 242"/>
                <a:gd name="T5" fmla="*/ 262 h 262"/>
                <a:gd name="T6" fmla="*/ 0 w 242"/>
                <a:gd name="T7" fmla="*/ 262 h 262"/>
                <a:gd name="T8" fmla="*/ 0 w 242"/>
                <a:gd name="T9" fmla="*/ 0 h 262"/>
              </a:gdLst>
              <a:ahLst/>
              <a:cxnLst>
                <a:cxn ang="0">
                  <a:pos x="T0" y="T1"/>
                </a:cxn>
                <a:cxn ang="0">
                  <a:pos x="T2" y="T3"/>
                </a:cxn>
                <a:cxn ang="0">
                  <a:pos x="T4" y="T5"/>
                </a:cxn>
                <a:cxn ang="0">
                  <a:pos x="T6" y="T7"/>
                </a:cxn>
                <a:cxn ang="0">
                  <a:pos x="T8" y="T9"/>
                </a:cxn>
              </a:cxnLst>
              <a:rect l="0" t="0" r="r" b="b"/>
              <a:pathLst>
                <a:path w="242" h="262">
                  <a:moveTo>
                    <a:pt x="0" y="0"/>
                  </a:moveTo>
                  <a:cubicBezTo>
                    <a:pt x="81" y="0"/>
                    <a:pt x="161" y="0"/>
                    <a:pt x="242" y="0"/>
                  </a:cubicBezTo>
                  <a:cubicBezTo>
                    <a:pt x="242" y="88"/>
                    <a:pt x="242" y="174"/>
                    <a:pt x="242" y="262"/>
                  </a:cubicBezTo>
                  <a:cubicBezTo>
                    <a:pt x="161" y="262"/>
                    <a:pt x="82" y="262"/>
                    <a:pt x="0" y="262"/>
                  </a:cubicBezTo>
                  <a:cubicBezTo>
                    <a:pt x="0" y="175"/>
                    <a:pt x="0" y="8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grpSp>
      <p:pic>
        <p:nvPicPr>
          <p:cNvPr id="28" name="Graphic 27" descr="Artificial Intelligence">
            <a:extLst>
              <a:ext uri="{FF2B5EF4-FFF2-40B4-BE49-F238E27FC236}">
                <a16:creationId xmlns:a16="http://schemas.microsoft.com/office/drawing/2014/main" id="{6F95FD45-FADA-4616-A7DD-5F691D0BD24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976" y="5374846"/>
            <a:ext cx="441682" cy="441682"/>
          </a:xfrm>
          <a:prstGeom prst="rect">
            <a:avLst/>
          </a:prstGeom>
        </p:spPr>
      </p:pic>
      <p:pic>
        <p:nvPicPr>
          <p:cNvPr id="29" name="Graphic 28">
            <a:extLst>
              <a:ext uri="{FF2B5EF4-FFF2-40B4-BE49-F238E27FC236}">
                <a16:creationId xmlns:a16="http://schemas.microsoft.com/office/drawing/2014/main" id="{5C946EE3-C7B1-49FF-9659-72790209044B}"/>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071473" y="5426880"/>
            <a:ext cx="382497" cy="354487"/>
          </a:xfrm>
          <a:prstGeom prst="rect">
            <a:avLst/>
          </a:prstGeom>
        </p:spPr>
      </p:pic>
      <p:pic>
        <p:nvPicPr>
          <p:cNvPr id="30" name="Graphic 29" descr="Blueprint">
            <a:extLst>
              <a:ext uri="{FF2B5EF4-FFF2-40B4-BE49-F238E27FC236}">
                <a16:creationId xmlns:a16="http://schemas.microsoft.com/office/drawing/2014/main" id="{6F5F45C4-DD05-4BD9-8469-3DDB1CAE68F0}"/>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1825" y="5358373"/>
            <a:ext cx="454176" cy="454176"/>
          </a:xfrm>
          <a:prstGeom prst="rect">
            <a:avLst/>
          </a:prstGeom>
        </p:spPr>
      </p:pic>
      <p:sp>
        <p:nvSpPr>
          <p:cNvPr id="31" name="Oval 30">
            <a:extLst>
              <a:ext uri="{FF2B5EF4-FFF2-40B4-BE49-F238E27FC236}">
                <a16:creationId xmlns:a16="http://schemas.microsoft.com/office/drawing/2014/main" id="{D60EC080-044B-4097-9F26-BF8A5429BC95}"/>
              </a:ext>
            </a:extLst>
          </p:cNvPr>
          <p:cNvSpPr/>
          <p:nvPr userDrawn="1"/>
        </p:nvSpPr>
        <p:spPr>
          <a:xfrm>
            <a:off x="1188454" y="5257800"/>
            <a:ext cx="655320" cy="655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IN" sz="1200" dirty="0">
              <a:solidFill>
                <a:prstClr val="white"/>
              </a:solidFill>
              <a:latin typeface="Calibri" panose="020F0502020204030204"/>
            </a:endParaRPr>
          </a:p>
        </p:txBody>
      </p:sp>
      <p:grpSp>
        <p:nvGrpSpPr>
          <p:cNvPr id="32" name="Group 31">
            <a:extLst>
              <a:ext uri="{FF2B5EF4-FFF2-40B4-BE49-F238E27FC236}">
                <a16:creationId xmlns:a16="http://schemas.microsoft.com/office/drawing/2014/main" id="{3C37D80C-3415-4B3C-809B-40117ED9AF8F}"/>
              </a:ext>
            </a:extLst>
          </p:cNvPr>
          <p:cNvGrpSpPr/>
          <p:nvPr userDrawn="1"/>
        </p:nvGrpSpPr>
        <p:grpSpPr>
          <a:xfrm flipH="1">
            <a:off x="1345547" y="5395462"/>
            <a:ext cx="341135" cy="379996"/>
            <a:chOff x="-9432925" y="1611313"/>
            <a:chExt cx="5819775" cy="6164263"/>
          </a:xfrm>
          <a:solidFill>
            <a:schemeClr val="bg1"/>
          </a:solidFill>
        </p:grpSpPr>
        <p:sp>
          <p:nvSpPr>
            <p:cNvPr id="33" name="Freeform 27">
              <a:extLst>
                <a:ext uri="{FF2B5EF4-FFF2-40B4-BE49-F238E27FC236}">
                  <a16:creationId xmlns:a16="http://schemas.microsoft.com/office/drawing/2014/main" id="{16068413-4894-4CF6-8EEB-4DF98CD64BB7}"/>
                </a:ext>
              </a:extLst>
            </p:cNvPr>
            <p:cNvSpPr>
              <a:spLocks noEditPoints="1"/>
            </p:cNvSpPr>
            <p:nvPr/>
          </p:nvSpPr>
          <p:spPr bwMode="auto">
            <a:xfrm>
              <a:off x="-9432925" y="1611313"/>
              <a:ext cx="5819775" cy="3116263"/>
            </a:xfrm>
            <a:custGeom>
              <a:avLst/>
              <a:gdLst>
                <a:gd name="T0" fmla="*/ 731 w 1953"/>
                <a:gd name="T1" fmla="*/ 261 h 1045"/>
                <a:gd name="T2" fmla="*/ 793 w 1953"/>
                <a:gd name="T3" fmla="*/ 172 h 1045"/>
                <a:gd name="T4" fmla="*/ 1337 w 1953"/>
                <a:gd name="T5" fmla="*/ 217 h 1045"/>
                <a:gd name="T6" fmla="*/ 1358 w 1953"/>
                <a:gd name="T7" fmla="*/ 233 h 1045"/>
                <a:gd name="T8" fmla="*/ 1622 w 1953"/>
                <a:gd name="T9" fmla="*/ 441 h 1045"/>
                <a:gd name="T10" fmla="*/ 1649 w 1953"/>
                <a:gd name="T11" fmla="*/ 465 h 1045"/>
                <a:gd name="T12" fmla="*/ 1887 w 1953"/>
                <a:gd name="T13" fmla="*/ 660 h 1045"/>
                <a:gd name="T14" fmla="*/ 1615 w 1953"/>
                <a:gd name="T15" fmla="*/ 1044 h 1045"/>
                <a:gd name="T16" fmla="*/ 936 w 1953"/>
                <a:gd name="T17" fmla="*/ 1042 h 1045"/>
                <a:gd name="T18" fmla="*/ 327 w 1953"/>
                <a:gd name="T19" fmla="*/ 1041 h 1045"/>
                <a:gd name="T20" fmla="*/ 60 w 1953"/>
                <a:gd name="T21" fmla="*/ 849 h 1045"/>
                <a:gd name="T22" fmla="*/ 298 w 1953"/>
                <a:gd name="T23" fmla="*/ 465 h 1045"/>
                <a:gd name="T24" fmla="*/ 326 w 1953"/>
                <a:gd name="T25" fmla="*/ 441 h 1045"/>
                <a:gd name="T26" fmla="*/ 635 w 1953"/>
                <a:gd name="T27" fmla="*/ 234 h 1045"/>
                <a:gd name="T28" fmla="*/ 714 w 1953"/>
                <a:gd name="T29" fmla="*/ 255 h 1045"/>
                <a:gd name="T30" fmla="*/ 731 w 1953"/>
                <a:gd name="T31" fmla="*/ 261 h 1045"/>
                <a:gd name="T32" fmla="*/ 1071 w 1953"/>
                <a:gd name="T33" fmla="*/ 209 h 1045"/>
                <a:gd name="T34" fmla="*/ 872 w 1953"/>
                <a:gd name="T35" fmla="*/ 328 h 1045"/>
                <a:gd name="T36" fmla="*/ 882 w 1953"/>
                <a:gd name="T37" fmla="*/ 368 h 1045"/>
                <a:gd name="T38" fmla="*/ 914 w 1953"/>
                <a:gd name="T39" fmla="*/ 346 h 1045"/>
                <a:gd name="T40" fmla="*/ 982 w 1953"/>
                <a:gd name="T41" fmla="*/ 270 h 1045"/>
                <a:gd name="T42" fmla="*/ 1176 w 1953"/>
                <a:gd name="T43" fmla="*/ 330 h 1045"/>
                <a:gd name="T44" fmla="*/ 1209 w 1953"/>
                <a:gd name="T45" fmla="*/ 344 h 1045"/>
                <a:gd name="T46" fmla="*/ 1214 w 1953"/>
                <a:gd name="T47" fmla="*/ 308 h 1045"/>
                <a:gd name="T48" fmla="*/ 1071 w 1953"/>
                <a:gd name="T49" fmla="*/ 209 h 1045"/>
                <a:gd name="T50" fmla="*/ 1751 w 1953"/>
                <a:gd name="T51" fmla="*/ 756 h 1045"/>
                <a:gd name="T52" fmla="*/ 1612 w 1953"/>
                <a:gd name="T53" fmla="*/ 615 h 1045"/>
                <a:gd name="T54" fmla="*/ 1582 w 1953"/>
                <a:gd name="T55" fmla="*/ 638 h 1045"/>
                <a:gd name="T56" fmla="*/ 1611 w 1953"/>
                <a:gd name="T57" fmla="*/ 661 h 1045"/>
                <a:gd name="T58" fmla="*/ 1615 w 1953"/>
                <a:gd name="T59" fmla="*/ 661 h 1045"/>
                <a:gd name="T60" fmla="*/ 1693 w 1953"/>
                <a:gd name="T61" fmla="*/ 715 h 1045"/>
                <a:gd name="T62" fmla="*/ 1617 w 1953"/>
                <a:gd name="T63" fmla="*/ 846 h 1045"/>
                <a:gd name="T64" fmla="*/ 1592 w 1953"/>
                <a:gd name="T65" fmla="*/ 872 h 1045"/>
                <a:gd name="T66" fmla="*/ 1626 w 1953"/>
                <a:gd name="T67" fmla="*/ 892 h 1045"/>
                <a:gd name="T68" fmla="*/ 1751 w 1953"/>
                <a:gd name="T69" fmla="*/ 756 h 1045"/>
                <a:gd name="T70" fmla="*/ 196 w 1953"/>
                <a:gd name="T71" fmla="*/ 758 h 1045"/>
                <a:gd name="T72" fmla="*/ 287 w 1953"/>
                <a:gd name="T73" fmla="*/ 886 h 1045"/>
                <a:gd name="T74" fmla="*/ 321 w 1953"/>
                <a:gd name="T75" fmla="*/ 875 h 1045"/>
                <a:gd name="T76" fmla="*/ 304 w 1953"/>
                <a:gd name="T77" fmla="*/ 845 h 1045"/>
                <a:gd name="T78" fmla="*/ 243 w 1953"/>
                <a:gd name="T79" fmla="*/ 742 h 1045"/>
                <a:gd name="T80" fmla="*/ 331 w 1953"/>
                <a:gd name="T81" fmla="*/ 663 h 1045"/>
                <a:gd name="T82" fmla="*/ 359 w 1953"/>
                <a:gd name="T83" fmla="*/ 635 h 1045"/>
                <a:gd name="T84" fmla="*/ 326 w 1953"/>
                <a:gd name="T85" fmla="*/ 615 h 1045"/>
                <a:gd name="T86" fmla="*/ 196 w 1953"/>
                <a:gd name="T87" fmla="*/ 758 h 1045"/>
                <a:gd name="T88" fmla="*/ 607 w 1953"/>
                <a:gd name="T89" fmla="*/ 380 h 1045"/>
                <a:gd name="T90" fmla="*/ 605 w 1953"/>
                <a:gd name="T91" fmla="*/ 385 h 1045"/>
                <a:gd name="T92" fmla="*/ 470 w 1953"/>
                <a:gd name="T93" fmla="*/ 496 h 1045"/>
                <a:gd name="T94" fmla="*/ 486 w 1953"/>
                <a:gd name="T95" fmla="*/ 525 h 1045"/>
                <a:gd name="T96" fmla="*/ 512 w 1953"/>
                <a:gd name="T97" fmla="*/ 505 h 1045"/>
                <a:gd name="T98" fmla="*/ 534 w 1953"/>
                <a:gd name="T99" fmla="*/ 461 h 1045"/>
                <a:gd name="T100" fmla="*/ 652 w 1953"/>
                <a:gd name="T101" fmla="*/ 442 h 1045"/>
                <a:gd name="T102" fmla="*/ 686 w 1953"/>
                <a:gd name="T103" fmla="*/ 435 h 1045"/>
                <a:gd name="T104" fmla="*/ 675 w 1953"/>
                <a:gd name="T105" fmla="*/ 404 h 1045"/>
                <a:gd name="T106" fmla="*/ 607 w 1953"/>
                <a:gd name="T107" fmla="*/ 380 h 1045"/>
                <a:gd name="T108" fmla="*/ 1341 w 1953"/>
                <a:gd name="T109" fmla="*/ 385 h 1045"/>
                <a:gd name="T110" fmla="*/ 1325 w 1953"/>
                <a:gd name="T111" fmla="*/ 402 h 1045"/>
                <a:gd name="T112" fmla="*/ 1345 w 1953"/>
                <a:gd name="T113" fmla="*/ 430 h 1045"/>
                <a:gd name="T114" fmla="*/ 1440 w 1953"/>
                <a:gd name="T115" fmla="*/ 514 h 1045"/>
                <a:gd name="T116" fmla="*/ 1466 w 1953"/>
                <a:gd name="T117" fmla="*/ 528 h 1045"/>
                <a:gd name="T118" fmla="*/ 1480 w 1953"/>
                <a:gd name="T119" fmla="*/ 493 h 1045"/>
                <a:gd name="T120" fmla="*/ 1341 w 1953"/>
                <a:gd name="T121" fmla="*/ 38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3" h="1045">
                  <a:moveTo>
                    <a:pt x="731" y="261"/>
                  </a:moveTo>
                  <a:cubicBezTo>
                    <a:pt x="752" y="230"/>
                    <a:pt x="770" y="199"/>
                    <a:pt x="793" y="172"/>
                  </a:cubicBezTo>
                  <a:cubicBezTo>
                    <a:pt x="943" y="0"/>
                    <a:pt x="1217" y="23"/>
                    <a:pt x="1337" y="217"/>
                  </a:cubicBezTo>
                  <a:cubicBezTo>
                    <a:pt x="1341" y="224"/>
                    <a:pt x="1351" y="232"/>
                    <a:pt x="1358" y="233"/>
                  </a:cubicBezTo>
                  <a:cubicBezTo>
                    <a:pt x="1482" y="242"/>
                    <a:pt x="1585" y="323"/>
                    <a:pt x="1622" y="441"/>
                  </a:cubicBezTo>
                  <a:cubicBezTo>
                    <a:pt x="1627" y="457"/>
                    <a:pt x="1634" y="463"/>
                    <a:pt x="1649" y="465"/>
                  </a:cubicBezTo>
                  <a:cubicBezTo>
                    <a:pt x="1767" y="483"/>
                    <a:pt x="1848" y="548"/>
                    <a:pt x="1887" y="660"/>
                  </a:cubicBezTo>
                  <a:cubicBezTo>
                    <a:pt x="1953" y="847"/>
                    <a:pt x="1814" y="1043"/>
                    <a:pt x="1615" y="1044"/>
                  </a:cubicBezTo>
                  <a:cubicBezTo>
                    <a:pt x="1388" y="1045"/>
                    <a:pt x="1162" y="1043"/>
                    <a:pt x="936" y="1042"/>
                  </a:cubicBezTo>
                  <a:cubicBezTo>
                    <a:pt x="733" y="1041"/>
                    <a:pt x="530" y="1037"/>
                    <a:pt x="327" y="1041"/>
                  </a:cubicBezTo>
                  <a:cubicBezTo>
                    <a:pt x="221" y="1043"/>
                    <a:pt x="99" y="963"/>
                    <a:pt x="60" y="849"/>
                  </a:cubicBezTo>
                  <a:cubicBezTo>
                    <a:pt x="0" y="674"/>
                    <a:pt x="114" y="488"/>
                    <a:pt x="298" y="465"/>
                  </a:cubicBezTo>
                  <a:cubicBezTo>
                    <a:pt x="314" y="463"/>
                    <a:pt x="321" y="457"/>
                    <a:pt x="326" y="441"/>
                  </a:cubicBezTo>
                  <a:cubicBezTo>
                    <a:pt x="368" y="306"/>
                    <a:pt x="496" y="220"/>
                    <a:pt x="635" y="234"/>
                  </a:cubicBezTo>
                  <a:cubicBezTo>
                    <a:pt x="661" y="237"/>
                    <a:pt x="687" y="247"/>
                    <a:pt x="714" y="255"/>
                  </a:cubicBezTo>
                  <a:cubicBezTo>
                    <a:pt x="720" y="257"/>
                    <a:pt x="727" y="260"/>
                    <a:pt x="731" y="261"/>
                  </a:cubicBezTo>
                  <a:close/>
                  <a:moveTo>
                    <a:pt x="1071" y="209"/>
                  </a:moveTo>
                  <a:cubicBezTo>
                    <a:pt x="971" y="209"/>
                    <a:pt x="899" y="257"/>
                    <a:pt x="872" y="328"/>
                  </a:cubicBezTo>
                  <a:cubicBezTo>
                    <a:pt x="865" y="347"/>
                    <a:pt x="869" y="363"/>
                    <a:pt x="882" y="368"/>
                  </a:cubicBezTo>
                  <a:cubicBezTo>
                    <a:pt x="901" y="373"/>
                    <a:pt x="908" y="361"/>
                    <a:pt x="914" y="346"/>
                  </a:cubicBezTo>
                  <a:cubicBezTo>
                    <a:pt x="927" y="312"/>
                    <a:pt x="950" y="287"/>
                    <a:pt x="982" y="270"/>
                  </a:cubicBezTo>
                  <a:cubicBezTo>
                    <a:pt x="1052" y="234"/>
                    <a:pt x="1131" y="258"/>
                    <a:pt x="1176" y="330"/>
                  </a:cubicBezTo>
                  <a:cubicBezTo>
                    <a:pt x="1184" y="344"/>
                    <a:pt x="1194" y="350"/>
                    <a:pt x="1209" y="344"/>
                  </a:cubicBezTo>
                  <a:cubicBezTo>
                    <a:pt x="1221" y="338"/>
                    <a:pt x="1223" y="323"/>
                    <a:pt x="1214" y="308"/>
                  </a:cubicBezTo>
                  <a:cubicBezTo>
                    <a:pt x="1177" y="244"/>
                    <a:pt x="1121" y="211"/>
                    <a:pt x="1071" y="209"/>
                  </a:cubicBezTo>
                  <a:close/>
                  <a:moveTo>
                    <a:pt x="1751" y="756"/>
                  </a:moveTo>
                  <a:cubicBezTo>
                    <a:pt x="1753" y="681"/>
                    <a:pt x="1687" y="614"/>
                    <a:pt x="1612" y="615"/>
                  </a:cubicBezTo>
                  <a:cubicBezTo>
                    <a:pt x="1596" y="615"/>
                    <a:pt x="1583" y="622"/>
                    <a:pt x="1582" y="638"/>
                  </a:cubicBezTo>
                  <a:cubicBezTo>
                    <a:pt x="1581" y="654"/>
                    <a:pt x="1595" y="660"/>
                    <a:pt x="1611" y="661"/>
                  </a:cubicBezTo>
                  <a:cubicBezTo>
                    <a:pt x="1612" y="661"/>
                    <a:pt x="1614" y="661"/>
                    <a:pt x="1615" y="661"/>
                  </a:cubicBezTo>
                  <a:cubicBezTo>
                    <a:pt x="1651" y="664"/>
                    <a:pt x="1678" y="682"/>
                    <a:pt x="1693" y="715"/>
                  </a:cubicBezTo>
                  <a:cubicBezTo>
                    <a:pt x="1720" y="772"/>
                    <a:pt x="1685" y="834"/>
                    <a:pt x="1617" y="846"/>
                  </a:cubicBezTo>
                  <a:cubicBezTo>
                    <a:pt x="1601" y="849"/>
                    <a:pt x="1590" y="854"/>
                    <a:pt x="1592" y="872"/>
                  </a:cubicBezTo>
                  <a:cubicBezTo>
                    <a:pt x="1593" y="887"/>
                    <a:pt x="1607" y="894"/>
                    <a:pt x="1626" y="892"/>
                  </a:cubicBezTo>
                  <a:cubicBezTo>
                    <a:pt x="1695" y="883"/>
                    <a:pt x="1749" y="825"/>
                    <a:pt x="1751" y="756"/>
                  </a:cubicBezTo>
                  <a:close/>
                  <a:moveTo>
                    <a:pt x="196" y="758"/>
                  </a:moveTo>
                  <a:cubicBezTo>
                    <a:pt x="197" y="815"/>
                    <a:pt x="236" y="870"/>
                    <a:pt x="287" y="886"/>
                  </a:cubicBezTo>
                  <a:cubicBezTo>
                    <a:pt x="301" y="891"/>
                    <a:pt x="315" y="891"/>
                    <a:pt x="321" y="875"/>
                  </a:cubicBezTo>
                  <a:cubicBezTo>
                    <a:pt x="327" y="860"/>
                    <a:pt x="318" y="851"/>
                    <a:pt x="304" y="845"/>
                  </a:cubicBezTo>
                  <a:cubicBezTo>
                    <a:pt x="260" y="826"/>
                    <a:pt x="237" y="787"/>
                    <a:pt x="243" y="742"/>
                  </a:cubicBezTo>
                  <a:cubicBezTo>
                    <a:pt x="249" y="700"/>
                    <a:pt x="283" y="670"/>
                    <a:pt x="331" y="663"/>
                  </a:cubicBezTo>
                  <a:cubicBezTo>
                    <a:pt x="352" y="661"/>
                    <a:pt x="361" y="652"/>
                    <a:pt x="359" y="635"/>
                  </a:cubicBezTo>
                  <a:cubicBezTo>
                    <a:pt x="356" y="616"/>
                    <a:pt x="342" y="614"/>
                    <a:pt x="326" y="615"/>
                  </a:cubicBezTo>
                  <a:cubicBezTo>
                    <a:pt x="251" y="620"/>
                    <a:pt x="196" y="681"/>
                    <a:pt x="196" y="758"/>
                  </a:cubicBezTo>
                  <a:close/>
                  <a:moveTo>
                    <a:pt x="607" y="380"/>
                  </a:moveTo>
                  <a:cubicBezTo>
                    <a:pt x="606" y="382"/>
                    <a:pt x="606" y="383"/>
                    <a:pt x="605" y="385"/>
                  </a:cubicBezTo>
                  <a:cubicBezTo>
                    <a:pt x="537" y="385"/>
                    <a:pt x="475" y="436"/>
                    <a:pt x="470" y="496"/>
                  </a:cubicBezTo>
                  <a:cubicBezTo>
                    <a:pt x="468" y="510"/>
                    <a:pt x="470" y="522"/>
                    <a:pt x="486" y="525"/>
                  </a:cubicBezTo>
                  <a:cubicBezTo>
                    <a:pt x="501" y="528"/>
                    <a:pt x="508" y="519"/>
                    <a:pt x="512" y="505"/>
                  </a:cubicBezTo>
                  <a:cubicBezTo>
                    <a:pt x="518" y="490"/>
                    <a:pt x="524" y="473"/>
                    <a:pt x="534" y="461"/>
                  </a:cubicBezTo>
                  <a:cubicBezTo>
                    <a:pt x="563" y="425"/>
                    <a:pt x="608" y="418"/>
                    <a:pt x="652" y="442"/>
                  </a:cubicBezTo>
                  <a:cubicBezTo>
                    <a:pt x="667" y="450"/>
                    <a:pt x="678" y="448"/>
                    <a:pt x="686" y="435"/>
                  </a:cubicBezTo>
                  <a:cubicBezTo>
                    <a:pt x="696" y="420"/>
                    <a:pt x="688" y="410"/>
                    <a:pt x="675" y="404"/>
                  </a:cubicBezTo>
                  <a:cubicBezTo>
                    <a:pt x="653" y="395"/>
                    <a:pt x="630" y="388"/>
                    <a:pt x="607" y="380"/>
                  </a:cubicBezTo>
                  <a:close/>
                  <a:moveTo>
                    <a:pt x="1341" y="385"/>
                  </a:moveTo>
                  <a:cubicBezTo>
                    <a:pt x="1338" y="388"/>
                    <a:pt x="1327" y="394"/>
                    <a:pt x="1325" y="402"/>
                  </a:cubicBezTo>
                  <a:cubicBezTo>
                    <a:pt x="1322" y="415"/>
                    <a:pt x="1327" y="428"/>
                    <a:pt x="1345" y="430"/>
                  </a:cubicBezTo>
                  <a:cubicBezTo>
                    <a:pt x="1395" y="437"/>
                    <a:pt x="1430" y="461"/>
                    <a:pt x="1440" y="514"/>
                  </a:cubicBezTo>
                  <a:cubicBezTo>
                    <a:pt x="1442" y="528"/>
                    <a:pt x="1454" y="532"/>
                    <a:pt x="1466" y="528"/>
                  </a:cubicBezTo>
                  <a:cubicBezTo>
                    <a:pt x="1483" y="522"/>
                    <a:pt x="1483" y="508"/>
                    <a:pt x="1480" y="493"/>
                  </a:cubicBezTo>
                  <a:cubicBezTo>
                    <a:pt x="1468" y="433"/>
                    <a:pt x="1411" y="386"/>
                    <a:pt x="1341"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34" name="Freeform 28">
              <a:extLst>
                <a:ext uri="{FF2B5EF4-FFF2-40B4-BE49-F238E27FC236}">
                  <a16:creationId xmlns:a16="http://schemas.microsoft.com/office/drawing/2014/main" id="{31AC96D7-F361-4F55-8006-D38C64D781F8}"/>
                </a:ext>
              </a:extLst>
            </p:cNvPr>
            <p:cNvSpPr>
              <a:spLocks noEditPoints="1"/>
            </p:cNvSpPr>
            <p:nvPr/>
          </p:nvSpPr>
          <p:spPr bwMode="auto">
            <a:xfrm>
              <a:off x="-9340850" y="5935663"/>
              <a:ext cx="1677988" cy="1839913"/>
            </a:xfrm>
            <a:custGeom>
              <a:avLst/>
              <a:gdLst>
                <a:gd name="T0" fmla="*/ 480 w 563"/>
                <a:gd name="T1" fmla="*/ 267 h 617"/>
                <a:gd name="T2" fmla="*/ 480 w 563"/>
                <a:gd name="T3" fmla="*/ 349 h 617"/>
                <a:gd name="T4" fmla="*/ 532 w 563"/>
                <a:gd name="T5" fmla="*/ 350 h 617"/>
                <a:gd name="T6" fmla="*/ 562 w 563"/>
                <a:gd name="T7" fmla="*/ 379 h 617"/>
                <a:gd name="T8" fmla="*/ 562 w 563"/>
                <a:gd name="T9" fmla="*/ 586 h 617"/>
                <a:gd name="T10" fmla="*/ 528 w 563"/>
                <a:gd name="T11" fmla="*/ 617 h 617"/>
                <a:gd name="T12" fmla="*/ 82 w 563"/>
                <a:gd name="T13" fmla="*/ 617 h 617"/>
                <a:gd name="T14" fmla="*/ 27 w 563"/>
                <a:gd name="T15" fmla="*/ 616 h 617"/>
                <a:gd name="T16" fmla="*/ 0 w 563"/>
                <a:gd name="T17" fmla="*/ 590 h 617"/>
                <a:gd name="T18" fmla="*/ 0 w 563"/>
                <a:gd name="T19" fmla="*/ 377 h 617"/>
                <a:gd name="T20" fmla="*/ 30 w 563"/>
                <a:gd name="T21" fmla="*/ 350 h 617"/>
                <a:gd name="T22" fmla="*/ 83 w 563"/>
                <a:gd name="T23" fmla="*/ 349 h 617"/>
                <a:gd name="T24" fmla="*/ 83 w 563"/>
                <a:gd name="T25" fmla="*/ 267 h 617"/>
                <a:gd name="T26" fmla="*/ 34 w 563"/>
                <a:gd name="T27" fmla="*/ 267 h 617"/>
                <a:gd name="T28" fmla="*/ 0 w 563"/>
                <a:gd name="T29" fmla="*/ 234 h 617"/>
                <a:gd name="T30" fmla="*/ 0 w 563"/>
                <a:gd name="T31" fmla="*/ 32 h 617"/>
                <a:gd name="T32" fmla="*/ 31 w 563"/>
                <a:gd name="T33" fmla="*/ 0 h 617"/>
                <a:gd name="T34" fmla="*/ 530 w 563"/>
                <a:gd name="T35" fmla="*/ 0 h 617"/>
                <a:gd name="T36" fmla="*/ 562 w 563"/>
                <a:gd name="T37" fmla="*/ 33 h 617"/>
                <a:gd name="T38" fmla="*/ 562 w 563"/>
                <a:gd name="T39" fmla="*/ 232 h 617"/>
                <a:gd name="T40" fmla="*/ 528 w 563"/>
                <a:gd name="T41" fmla="*/ 267 h 617"/>
                <a:gd name="T42" fmla="*/ 480 w 563"/>
                <a:gd name="T43" fmla="*/ 267 h 617"/>
                <a:gd name="T44" fmla="*/ 133 w 563"/>
                <a:gd name="T45" fmla="*/ 265 h 617"/>
                <a:gd name="T46" fmla="*/ 133 w 563"/>
                <a:gd name="T47" fmla="*/ 345 h 617"/>
                <a:gd name="T48" fmla="*/ 430 w 563"/>
                <a:gd name="T49" fmla="*/ 345 h 617"/>
                <a:gd name="T50" fmla="*/ 430 w 563"/>
                <a:gd name="T51" fmla="*/ 265 h 617"/>
                <a:gd name="T52" fmla="*/ 133 w 563"/>
                <a:gd name="T53" fmla="*/ 265 h 617"/>
                <a:gd name="T54" fmla="*/ 101 w 563"/>
                <a:gd name="T55" fmla="*/ 89 h 617"/>
                <a:gd name="T56" fmla="*/ 101 w 563"/>
                <a:gd name="T57" fmla="*/ 175 h 617"/>
                <a:gd name="T58" fmla="*/ 187 w 563"/>
                <a:gd name="T59" fmla="*/ 175 h 617"/>
                <a:gd name="T60" fmla="*/ 187 w 563"/>
                <a:gd name="T61" fmla="*/ 89 h 617"/>
                <a:gd name="T62" fmla="*/ 101 w 563"/>
                <a:gd name="T63" fmla="*/ 89 h 617"/>
                <a:gd name="T64" fmla="*/ 101 w 563"/>
                <a:gd name="T65" fmla="*/ 438 h 617"/>
                <a:gd name="T66" fmla="*/ 101 w 563"/>
                <a:gd name="T67" fmla="*/ 525 h 617"/>
                <a:gd name="T68" fmla="*/ 187 w 563"/>
                <a:gd name="T69" fmla="*/ 525 h 617"/>
                <a:gd name="T70" fmla="*/ 187 w 563"/>
                <a:gd name="T71" fmla="*/ 438 h 617"/>
                <a:gd name="T72" fmla="*/ 101 w 563"/>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1"/>
                    <a:pt x="480" y="349"/>
                  </a:cubicBezTo>
                  <a:cubicBezTo>
                    <a:pt x="498" y="349"/>
                    <a:pt x="515" y="349"/>
                    <a:pt x="532" y="350"/>
                  </a:cubicBezTo>
                  <a:cubicBezTo>
                    <a:pt x="552" y="350"/>
                    <a:pt x="562" y="359"/>
                    <a:pt x="562" y="379"/>
                  </a:cubicBezTo>
                  <a:cubicBezTo>
                    <a:pt x="563" y="448"/>
                    <a:pt x="563" y="517"/>
                    <a:pt x="562" y="586"/>
                  </a:cubicBezTo>
                  <a:cubicBezTo>
                    <a:pt x="562" y="609"/>
                    <a:pt x="553" y="617"/>
                    <a:pt x="528" y="617"/>
                  </a:cubicBezTo>
                  <a:cubicBezTo>
                    <a:pt x="379" y="617"/>
                    <a:pt x="231" y="617"/>
                    <a:pt x="82" y="617"/>
                  </a:cubicBezTo>
                  <a:cubicBezTo>
                    <a:pt x="64" y="617"/>
                    <a:pt x="45" y="617"/>
                    <a:pt x="27" y="616"/>
                  </a:cubicBezTo>
                  <a:cubicBezTo>
                    <a:pt x="9" y="616"/>
                    <a:pt x="0" y="607"/>
                    <a:pt x="0" y="590"/>
                  </a:cubicBezTo>
                  <a:cubicBezTo>
                    <a:pt x="0" y="519"/>
                    <a:pt x="0" y="448"/>
                    <a:pt x="0" y="377"/>
                  </a:cubicBezTo>
                  <a:cubicBezTo>
                    <a:pt x="1" y="359"/>
                    <a:pt x="11" y="350"/>
                    <a:pt x="30" y="350"/>
                  </a:cubicBezTo>
                  <a:cubicBezTo>
                    <a:pt x="47" y="349"/>
                    <a:pt x="65" y="349"/>
                    <a:pt x="83" y="349"/>
                  </a:cubicBezTo>
                  <a:cubicBezTo>
                    <a:pt x="83" y="322"/>
                    <a:pt x="83" y="296"/>
                    <a:pt x="83" y="267"/>
                  </a:cubicBezTo>
                  <a:cubicBezTo>
                    <a:pt x="66" y="267"/>
                    <a:pt x="50" y="268"/>
                    <a:pt x="34" y="267"/>
                  </a:cubicBezTo>
                  <a:cubicBezTo>
                    <a:pt x="8" y="267"/>
                    <a:pt x="0" y="259"/>
                    <a:pt x="0" y="234"/>
                  </a:cubicBezTo>
                  <a:cubicBezTo>
                    <a:pt x="0" y="166"/>
                    <a:pt x="0" y="99"/>
                    <a:pt x="0" y="32"/>
                  </a:cubicBezTo>
                  <a:cubicBezTo>
                    <a:pt x="0" y="9"/>
                    <a:pt x="8" y="0"/>
                    <a:pt x="31" y="0"/>
                  </a:cubicBezTo>
                  <a:cubicBezTo>
                    <a:pt x="197" y="0"/>
                    <a:pt x="364" y="0"/>
                    <a:pt x="530" y="0"/>
                  </a:cubicBezTo>
                  <a:cubicBezTo>
                    <a:pt x="554" y="0"/>
                    <a:pt x="562" y="9"/>
                    <a:pt x="562" y="33"/>
                  </a:cubicBezTo>
                  <a:cubicBezTo>
                    <a:pt x="562" y="99"/>
                    <a:pt x="562" y="166"/>
                    <a:pt x="562" y="232"/>
                  </a:cubicBezTo>
                  <a:cubicBezTo>
                    <a:pt x="562" y="259"/>
                    <a:pt x="554" y="267"/>
                    <a:pt x="528" y="267"/>
                  </a:cubicBezTo>
                  <a:cubicBezTo>
                    <a:pt x="512" y="268"/>
                    <a:pt x="497" y="267"/>
                    <a:pt x="480" y="267"/>
                  </a:cubicBezTo>
                  <a:close/>
                  <a:moveTo>
                    <a:pt x="133" y="265"/>
                  </a:moveTo>
                  <a:cubicBezTo>
                    <a:pt x="133" y="293"/>
                    <a:pt x="133" y="319"/>
                    <a:pt x="133" y="345"/>
                  </a:cubicBezTo>
                  <a:cubicBezTo>
                    <a:pt x="233" y="345"/>
                    <a:pt x="331" y="345"/>
                    <a:pt x="430" y="345"/>
                  </a:cubicBezTo>
                  <a:cubicBezTo>
                    <a:pt x="430" y="317"/>
                    <a:pt x="430" y="291"/>
                    <a:pt x="430" y="265"/>
                  </a:cubicBezTo>
                  <a:cubicBezTo>
                    <a:pt x="330" y="265"/>
                    <a:pt x="232" y="265"/>
                    <a:pt x="133" y="265"/>
                  </a:cubicBezTo>
                  <a:close/>
                  <a:moveTo>
                    <a:pt x="101" y="89"/>
                  </a:moveTo>
                  <a:cubicBezTo>
                    <a:pt x="101" y="120"/>
                    <a:pt x="101" y="148"/>
                    <a:pt x="101" y="175"/>
                  </a:cubicBezTo>
                  <a:cubicBezTo>
                    <a:pt x="131" y="175"/>
                    <a:pt x="160" y="175"/>
                    <a:pt x="187" y="175"/>
                  </a:cubicBezTo>
                  <a:cubicBezTo>
                    <a:pt x="187" y="146"/>
                    <a:pt x="187" y="117"/>
                    <a:pt x="187" y="89"/>
                  </a:cubicBezTo>
                  <a:cubicBezTo>
                    <a:pt x="158" y="89"/>
                    <a:pt x="130" y="89"/>
                    <a:pt x="101" y="89"/>
                  </a:cubicBezTo>
                  <a:close/>
                  <a:moveTo>
                    <a:pt x="101" y="438"/>
                  </a:moveTo>
                  <a:cubicBezTo>
                    <a:pt x="101" y="468"/>
                    <a:pt x="101" y="496"/>
                    <a:pt x="101" y="525"/>
                  </a:cubicBezTo>
                  <a:cubicBezTo>
                    <a:pt x="131" y="525"/>
                    <a:pt x="159" y="525"/>
                    <a:pt x="187" y="525"/>
                  </a:cubicBezTo>
                  <a:cubicBezTo>
                    <a:pt x="187" y="495"/>
                    <a:pt x="187" y="467"/>
                    <a:pt x="187" y="438"/>
                  </a:cubicBezTo>
                  <a:cubicBezTo>
                    <a:pt x="158" y="438"/>
                    <a:pt x="131" y="438"/>
                    <a:pt x="101"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35" name="Freeform 29">
              <a:extLst>
                <a:ext uri="{FF2B5EF4-FFF2-40B4-BE49-F238E27FC236}">
                  <a16:creationId xmlns:a16="http://schemas.microsoft.com/office/drawing/2014/main" id="{048D6BB4-58A4-45DE-9586-B3717816A37C}"/>
                </a:ext>
              </a:extLst>
            </p:cNvPr>
            <p:cNvSpPr>
              <a:spLocks noEditPoints="1"/>
            </p:cNvSpPr>
            <p:nvPr/>
          </p:nvSpPr>
          <p:spPr bwMode="auto">
            <a:xfrm>
              <a:off x="-5402263" y="5926138"/>
              <a:ext cx="1677988" cy="1841500"/>
            </a:xfrm>
            <a:custGeom>
              <a:avLst/>
              <a:gdLst>
                <a:gd name="T0" fmla="*/ 480 w 563"/>
                <a:gd name="T1" fmla="*/ 267 h 617"/>
                <a:gd name="T2" fmla="*/ 480 w 563"/>
                <a:gd name="T3" fmla="*/ 350 h 617"/>
                <a:gd name="T4" fmla="*/ 531 w 563"/>
                <a:gd name="T5" fmla="*/ 350 h 617"/>
                <a:gd name="T6" fmla="*/ 563 w 563"/>
                <a:gd name="T7" fmla="*/ 383 h 617"/>
                <a:gd name="T8" fmla="*/ 563 w 563"/>
                <a:gd name="T9" fmla="*/ 576 h 617"/>
                <a:gd name="T10" fmla="*/ 523 w 563"/>
                <a:gd name="T11" fmla="*/ 617 h 617"/>
                <a:gd name="T12" fmla="*/ 72 w 563"/>
                <a:gd name="T13" fmla="*/ 617 h 617"/>
                <a:gd name="T14" fmla="*/ 30 w 563"/>
                <a:gd name="T15" fmla="*/ 617 h 617"/>
                <a:gd name="T16" fmla="*/ 1 w 563"/>
                <a:gd name="T17" fmla="*/ 589 h 617"/>
                <a:gd name="T18" fmla="*/ 1 w 563"/>
                <a:gd name="T19" fmla="*/ 379 h 617"/>
                <a:gd name="T20" fmla="*/ 31 w 563"/>
                <a:gd name="T21" fmla="*/ 350 h 617"/>
                <a:gd name="T22" fmla="*/ 83 w 563"/>
                <a:gd name="T23" fmla="*/ 349 h 617"/>
                <a:gd name="T24" fmla="*/ 83 w 563"/>
                <a:gd name="T25" fmla="*/ 267 h 617"/>
                <a:gd name="T26" fmla="*/ 34 w 563"/>
                <a:gd name="T27" fmla="*/ 267 h 617"/>
                <a:gd name="T28" fmla="*/ 1 w 563"/>
                <a:gd name="T29" fmla="*/ 235 h 617"/>
                <a:gd name="T30" fmla="*/ 1 w 563"/>
                <a:gd name="T31" fmla="*/ 30 h 617"/>
                <a:gd name="T32" fmla="*/ 32 w 563"/>
                <a:gd name="T33" fmla="*/ 0 h 617"/>
                <a:gd name="T34" fmla="*/ 533 w 563"/>
                <a:gd name="T35" fmla="*/ 0 h 617"/>
                <a:gd name="T36" fmla="*/ 563 w 563"/>
                <a:gd name="T37" fmla="*/ 31 h 617"/>
                <a:gd name="T38" fmla="*/ 563 w 563"/>
                <a:gd name="T39" fmla="*/ 236 h 617"/>
                <a:gd name="T40" fmla="*/ 531 w 563"/>
                <a:gd name="T41" fmla="*/ 267 h 617"/>
                <a:gd name="T42" fmla="*/ 480 w 563"/>
                <a:gd name="T43" fmla="*/ 267 h 617"/>
                <a:gd name="T44" fmla="*/ 133 w 563"/>
                <a:gd name="T45" fmla="*/ 268 h 617"/>
                <a:gd name="T46" fmla="*/ 133 w 563"/>
                <a:gd name="T47" fmla="*/ 348 h 617"/>
                <a:gd name="T48" fmla="*/ 430 w 563"/>
                <a:gd name="T49" fmla="*/ 348 h 617"/>
                <a:gd name="T50" fmla="*/ 430 w 563"/>
                <a:gd name="T51" fmla="*/ 268 h 617"/>
                <a:gd name="T52" fmla="*/ 133 w 563"/>
                <a:gd name="T53" fmla="*/ 268 h 617"/>
                <a:gd name="T54" fmla="*/ 102 w 563"/>
                <a:gd name="T55" fmla="*/ 92 h 617"/>
                <a:gd name="T56" fmla="*/ 102 w 563"/>
                <a:gd name="T57" fmla="*/ 179 h 617"/>
                <a:gd name="T58" fmla="*/ 189 w 563"/>
                <a:gd name="T59" fmla="*/ 179 h 617"/>
                <a:gd name="T60" fmla="*/ 189 w 563"/>
                <a:gd name="T61" fmla="*/ 92 h 617"/>
                <a:gd name="T62" fmla="*/ 102 w 563"/>
                <a:gd name="T63" fmla="*/ 92 h 617"/>
                <a:gd name="T64" fmla="*/ 102 w 563"/>
                <a:gd name="T65" fmla="*/ 441 h 617"/>
                <a:gd name="T66" fmla="*/ 102 w 563"/>
                <a:gd name="T67" fmla="*/ 528 h 617"/>
                <a:gd name="T68" fmla="*/ 189 w 563"/>
                <a:gd name="T69" fmla="*/ 528 h 617"/>
                <a:gd name="T70" fmla="*/ 189 w 563"/>
                <a:gd name="T71" fmla="*/ 441 h 617"/>
                <a:gd name="T72" fmla="*/ 102 w 563"/>
                <a:gd name="T73" fmla="*/ 4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617">
                  <a:moveTo>
                    <a:pt x="480" y="267"/>
                  </a:moveTo>
                  <a:cubicBezTo>
                    <a:pt x="480" y="296"/>
                    <a:pt x="480" y="322"/>
                    <a:pt x="480" y="350"/>
                  </a:cubicBezTo>
                  <a:cubicBezTo>
                    <a:pt x="498" y="350"/>
                    <a:pt x="514" y="349"/>
                    <a:pt x="531" y="350"/>
                  </a:cubicBezTo>
                  <a:cubicBezTo>
                    <a:pt x="555" y="350"/>
                    <a:pt x="563" y="359"/>
                    <a:pt x="563" y="383"/>
                  </a:cubicBezTo>
                  <a:cubicBezTo>
                    <a:pt x="563" y="447"/>
                    <a:pt x="563" y="512"/>
                    <a:pt x="563" y="576"/>
                  </a:cubicBezTo>
                  <a:cubicBezTo>
                    <a:pt x="563" y="611"/>
                    <a:pt x="557" y="617"/>
                    <a:pt x="523" y="617"/>
                  </a:cubicBezTo>
                  <a:cubicBezTo>
                    <a:pt x="372" y="617"/>
                    <a:pt x="222" y="617"/>
                    <a:pt x="72" y="617"/>
                  </a:cubicBezTo>
                  <a:cubicBezTo>
                    <a:pt x="58" y="617"/>
                    <a:pt x="44" y="617"/>
                    <a:pt x="30" y="617"/>
                  </a:cubicBezTo>
                  <a:cubicBezTo>
                    <a:pt x="11" y="617"/>
                    <a:pt x="1" y="607"/>
                    <a:pt x="1" y="589"/>
                  </a:cubicBezTo>
                  <a:cubicBezTo>
                    <a:pt x="1" y="519"/>
                    <a:pt x="0" y="449"/>
                    <a:pt x="1" y="379"/>
                  </a:cubicBezTo>
                  <a:cubicBezTo>
                    <a:pt x="1" y="359"/>
                    <a:pt x="10" y="350"/>
                    <a:pt x="31" y="350"/>
                  </a:cubicBezTo>
                  <a:cubicBezTo>
                    <a:pt x="48" y="349"/>
                    <a:pt x="65" y="349"/>
                    <a:pt x="83" y="349"/>
                  </a:cubicBezTo>
                  <a:cubicBezTo>
                    <a:pt x="83" y="322"/>
                    <a:pt x="83" y="296"/>
                    <a:pt x="83" y="267"/>
                  </a:cubicBezTo>
                  <a:cubicBezTo>
                    <a:pt x="67" y="267"/>
                    <a:pt x="51" y="268"/>
                    <a:pt x="34" y="267"/>
                  </a:cubicBezTo>
                  <a:cubicBezTo>
                    <a:pt x="11" y="267"/>
                    <a:pt x="1" y="258"/>
                    <a:pt x="1" y="235"/>
                  </a:cubicBezTo>
                  <a:cubicBezTo>
                    <a:pt x="0" y="167"/>
                    <a:pt x="1" y="98"/>
                    <a:pt x="1" y="30"/>
                  </a:cubicBezTo>
                  <a:cubicBezTo>
                    <a:pt x="1" y="9"/>
                    <a:pt x="10" y="0"/>
                    <a:pt x="32" y="0"/>
                  </a:cubicBezTo>
                  <a:cubicBezTo>
                    <a:pt x="199" y="0"/>
                    <a:pt x="366" y="0"/>
                    <a:pt x="533" y="0"/>
                  </a:cubicBezTo>
                  <a:cubicBezTo>
                    <a:pt x="554" y="0"/>
                    <a:pt x="563" y="9"/>
                    <a:pt x="563" y="31"/>
                  </a:cubicBezTo>
                  <a:cubicBezTo>
                    <a:pt x="563" y="99"/>
                    <a:pt x="563" y="168"/>
                    <a:pt x="563" y="236"/>
                  </a:cubicBezTo>
                  <a:cubicBezTo>
                    <a:pt x="563" y="258"/>
                    <a:pt x="553" y="267"/>
                    <a:pt x="531" y="267"/>
                  </a:cubicBezTo>
                  <a:cubicBezTo>
                    <a:pt x="514" y="268"/>
                    <a:pt x="498" y="267"/>
                    <a:pt x="480" y="267"/>
                  </a:cubicBezTo>
                  <a:close/>
                  <a:moveTo>
                    <a:pt x="133" y="268"/>
                  </a:moveTo>
                  <a:cubicBezTo>
                    <a:pt x="133" y="296"/>
                    <a:pt x="133" y="322"/>
                    <a:pt x="133" y="348"/>
                  </a:cubicBezTo>
                  <a:cubicBezTo>
                    <a:pt x="232" y="348"/>
                    <a:pt x="331" y="348"/>
                    <a:pt x="430" y="348"/>
                  </a:cubicBezTo>
                  <a:cubicBezTo>
                    <a:pt x="430" y="321"/>
                    <a:pt x="430" y="295"/>
                    <a:pt x="430" y="268"/>
                  </a:cubicBezTo>
                  <a:cubicBezTo>
                    <a:pt x="330" y="268"/>
                    <a:pt x="232" y="268"/>
                    <a:pt x="133" y="268"/>
                  </a:cubicBezTo>
                  <a:close/>
                  <a:moveTo>
                    <a:pt x="102" y="92"/>
                  </a:moveTo>
                  <a:cubicBezTo>
                    <a:pt x="102" y="122"/>
                    <a:pt x="102" y="150"/>
                    <a:pt x="102" y="179"/>
                  </a:cubicBezTo>
                  <a:cubicBezTo>
                    <a:pt x="132" y="179"/>
                    <a:pt x="160" y="179"/>
                    <a:pt x="189" y="179"/>
                  </a:cubicBezTo>
                  <a:cubicBezTo>
                    <a:pt x="189" y="149"/>
                    <a:pt x="189" y="121"/>
                    <a:pt x="189" y="92"/>
                  </a:cubicBezTo>
                  <a:cubicBezTo>
                    <a:pt x="160" y="92"/>
                    <a:pt x="132" y="92"/>
                    <a:pt x="102" y="92"/>
                  </a:cubicBezTo>
                  <a:close/>
                  <a:moveTo>
                    <a:pt x="102" y="441"/>
                  </a:moveTo>
                  <a:cubicBezTo>
                    <a:pt x="102" y="470"/>
                    <a:pt x="102" y="498"/>
                    <a:pt x="102" y="528"/>
                  </a:cubicBezTo>
                  <a:cubicBezTo>
                    <a:pt x="131" y="528"/>
                    <a:pt x="160" y="528"/>
                    <a:pt x="189" y="528"/>
                  </a:cubicBezTo>
                  <a:cubicBezTo>
                    <a:pt x="189" y="498"/>
                    <a:pt x="189" y="470"/>
                    <a:pt x="189" y="441"/>
                  </a:cubicBezTo>
                  <a:cubicBezTo>
                    <a:pt x="159" y="441"/>
                    <a:pt x="131" y="441"/>
                    <a:pt x="102" y="4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36" name="Freeform 30">
              <a:extLst>
                <a:ext uri="{FF2B5EF4-FFF2-40B4-BE49-F238E27FC236}">
                  <a16:creationId xmlns:a16="http://schemas.microsoft.com/office/drawing/2014/main" id="{D5141305-68A7-4344-B706-1167A50A24F0}"/>
                </a:ext>
              </a:extLst>
            </p:cNvPr>
            <p:cNvSpPr>
              <a:spLocks noEditPoints="1"/>
            </p:cNvSpPr>
            <p:nvPr/>
          </p:nvSpPr>
          <p:spPr bwMode="auto">
            <a:xfrm>
              <a:off x="-7339013" y="5935663"/>
              <a:ext cx="1674813" cy="1839913"/>
            </a:xfrm>
            <a:custGeom>
              <a:avLst/>
              <a:gdLst>
                <a:gd name="T0" fmla="*/ 479 w 562"/>
                <a:gd name="T1" fmla="*/ 269 h 617"/>
                <a:gd name="T2" fmla="*/ 479 w 562"/>
                <a:gd name="T3" fmla="*/ 349 h 617"/>
                <a:gd name="T4" fmla="*/ 531 w 562"/>
                <a:gd name="T5" fmla="*/ 349 h 617"/>
                <a:gd name="T6" fmla="*/ 562 w 562"/>
                <a:gd name="T7" fmla="*/ 380 h 617"/>
                <a:gd name="T8" fmla="*/ 562 w 562"/>
                <a:gd name="T9" fmla="*/ 588 h 617"/>
                <a:gd name="T10" fmla="*/ 533 w 562"/>
                <a:gd name="T11" fmla="*/ 616 h 617"/>
                <a:gd name="T12" fmla="*/ 30 w 562"/>
                <a:gd name="T13" fmla="*/ 616 h 617"/>
                <a:gd name="T14" fmla="*/ 0 w 562"/>
                <a:gd name="T15" fmla="*/ 587 h 617"/>
                <a:gd name="T16" fmla="*/ 0 w 562"/>
                <a:gd name="T17" fmla="*/ 381 h 617"/>
                <a:gd name="T18" fmla="*/ 34 w 562"/>
                <a:gd name="T19" fmla="*/ 349 h 617"/>
                <a:gd name="T20" fmla="*/ 82 w 562"/>
                <a:gd name="T21" fmla="*/ 349 h 617"/>
                <a:gd name="T22" fmla="*/ 82 w 562"/>
                <a:gd name="T23" fmla="*/ 267 h 617"/>
                <a:gd name="T24" fmla="*/ 34 w 562"/>
                <a:gd name="T25" fmla="*/ 267 h 617"/>
                <a:gd name="T26" fmla="*/ 0 w 562"/>
                <a:gd name="T27" fmla="*/ 233 h 617"/>
                <a:gd name="T28" fmla="*/ 0 w 562"/>
                <a:gd name="T29" fmla="*/ 34 h 617"/>
                <a:gd name="T30" fmla="*/ 34 w 562"/>
                <a:gd name="T31" fmla="*/ 0 h 617"/>
                <a:gd name="T32" fmla="*/ 529 w 562"/>
                <a:gd name="T33" fmla="*/ 0 h 617"/>
                <a:gd name="T34" fmla="*/ 562 w 562"/>
                <a:gd name="T35" fmla="*/ 34 h 617"/>
                <a:gd name="T36" fmla="*/ 562 w 562"/>
                <a:gd name="T37" fmla="*/ 234 h 617"/>
                <a:gd name="T38" fmla="*/ 528 w 562"/>
                <a:gd name="T39" fmla="*/ 267 h 617"/>
                <a:gd name="T40" fmla="*/ 485 w 562"/>
                <a:gd name="T41" fmla="*/ 268 h 617"/>
                <a:gd name="T42" fmla="*/ 479 w 562"/>
                <a:gd name="T43" fmla="*/ 269 h 617"/>
                <a:gd name="T44" fmla="*/ 132 w 562"/>
                <a:gd name="T45" fmla="*/ 345 h 617"/>
                <a:gd name="T46" fmla="*/ 429 w 562"/>
                <a:gd name="T47" fmla="*/ 345 h 617"/>
                <a:gd name="T48" fmla="*/ 429 w 562"/>
                <a:gd name="T49" fmla="*/ 266 h 617"/>
                <a:gd name="T50" fmla="*/ 132 w 562"/>
                <a:gd name="T51" fmla="*/ 266 h 617"/>
                <a:gd name="T52" fmla="*/ 132 w 562"/>
                <a:gd name="T53" fmla="*/ 345 h 617"/>
                <a:gd name="T54" fmla="*/ 102 w 562"/>
                <a:gd name="T55" fmla="*/ 175 h 617"/>
                <a:gd name="T56" fmla="*/ 188 w 562"/>
                <a:gd name="T57" fmla="*/ 175 h 617"/>
                <a:gd name="T58" fmla="*/ 188 w 562"/>
                <a:gd name="T59" fmla="*/ 89 h 617"/>
                <a:gd name="T60" fmla="*/ 102 w 562"/>
                <a:gd name="T61" fmla="*/ 89 h 617"/>
                <a:gd name="T62" fmla="*/ 102 w 562"/>
                <a:gd name="T63" fmla="*/ 175 h 617"/>
                <a:gd name="T64" fmla="*/ 189 w 562"/>
                <a:gd name="T65" fmla="*/ 438 h 617"/>
                <a:gd name="T66" fmla="*/ 102 w 562"/>
                <a:gd name="T67" fmla="*/ 438 h 617"/>
                <a:gd name="T68" fmla="*/ 102 w 562"/>
                <a:gd name="T69" fmla="*/ 525 h 617"/>
                <a:gd name="T70" fmla="*/ 189 w 562"/>
                <a:gd name="T71" fmla="*/ 525 h 617"/>
                <a:gd name="T72" fmla="*/ 189 w 562"/>
                <a:gd name="T73" fmla="*/ 438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2" h="617">
                  <a:moveTo>
                    <a:pt x="479" y="269"/>
                  </a:moveTo>
                  <a:cubicBezTo>
                    <a:pt x="479" y="296"/>
                    <a:pt x="479" y="322"/>
                    <a:pt x="479" y="349"/>
                  </a:cubicBezTo>
                  <a:cubicBezTo>
                    <a:pt x="497" y="349"/>
                    <a:pt x="514" y="349"/>
                    <a:pt x="531" y="349"/>
                  </a:cubicBezTo>
                  <a:cubicBezTo>
                    <a:pt x="553" y="350"/>
                    <a:pt x="562" y="359"/>
                    <a:pt x="562" y="380"/>
                  </a:cubicBezTo>
                  <a:cubicBezTo>
                    <a:pt x="562" y="449"/>
                    <a:pt x="562" y="518"/>
                    <a:pt x="562" y="588"/>
                  </a:cubicBezTo>
                  <a:cubicBezTo>
                    <a:pt x="562" y="608"/>
                    <a:pt x="554" y="616"/>
                    <a:pt x="533" y="616"/>
                  </a:cubicBezTo>
                  <a:cubicBezTo>
                    <a:pt x="365" y="617"/>
                    <a:pt x="197" y="617"/>
                    <a:pt x="30" y="616"/>
                  </a:cubicBezTo>
                  <a:cubicBezTo>
                    <a:pt x="9" y="616"/>
                    <a:pt x="1" y="608"/>
                    <a:pt x="0" y="587"/>
                  </a:cubicBezTo>
                  <a:cubicBezTo>
                    <a:pt x="0" y="519"/>
                    <a:pt x="0" y="450"/>
                    <a:pt x="0" y="381"/>
                  </a:cubicBezTo>
                  <a:cubicBezTo>
                    <a:pt x="0" y="358"/>
                    <a:pt x="10" y="350"/>
                    <a:pt x="34" y="349"/>
                  </a:cubicBezTo>
                  <a:cubicBezTo>
                    <a:pt x="50" y="349"/>
                    <a:pt x="65" y="349"/>
                    <a:pt x="82" y="349"/>
                  </a:cubicBezTo>
                  <a:cubicBezTo>
                    <a:pt x="82" y="322"/>
                    <a:pt x="82" y="296"/>
                    <a:pt x="82" y="267"/>
                  </a:cubicBezTo>
                  <a:cubicBezTo>
                    <a:pt x="66" y="267"/>
                    <a:pt x="50" y="268"/>
                    <a:pt x="34" y="267"/>
                  </a:cubicBezTo>
                  <a:cubicBezTo>
                    <a:pt x="9" y="267"/>
                    <a:pt x="0" y="258"/>
                    <a:pt x="0" y="233"/>
                  </a:cubicBezTo>
                  <a:cubicBezTo>
                    <a:pt x="0" y="167"/>
                    <a:pt x="0" y="100"/>
                    <a:pt x="0" y="34"/>
                  </a:cubicBezTo>
                  <a:cubicBezTo>
                    <a:pt x="0" y="8"/>
                    <a:pt x="8" y="0"/>
                    <a:pt x="34" y="0"/>
                  </a:cubicBezTo>
                  <a:cubicBezTo>
                    <a:pt x="199" y="0"/>
                    <a:pt x="364" y="0"/>
                    <a:pt x="529" y="0"/>
                  </a:cubicBezTo>
                  <a:cubicBezTo>
                    <a:pt x="553" y="0"/>
                    <a:pt x="562" y="9"/>
                    <a:pt x="562" y="34"/>
                  </a:cubicBezTo>
                  <a:cubicBezTo>
                    <a:pt x="562" y="101"/>
                    <a:pt x="562" y="167"/>
                    <a:pt x="562" y="234"/>
                  </a:cubicBezTo>
                  <a:cubicBezTo>
                    <a:pt x="562" y="259"/>
                    <a:pt x="554" y="267"/>
                    <a:pt x="528" y="267"/>
                  </a:cubicBezTo>
                  <a:cubicBezTo>
                    <a:pt x="514" y="268"/>
                    <a:pt x="499" y="268"/>
                    <a:pt x="485" y="268"/>
                  </a:cubicBezTo>
                  <a:cubicBezTo>
                    <a:pt x="483" y="268"/>
                    <a:pt x="482" y="268"/>
                    <a:pt x="479" y="269"/>
                  </a:cubicBezTo>
                  <a:close/>
                  <a:moveTo>
                    <a:pt x="132" y="345"/>
                  </a:moveTo>
                  <a:cubicBezTo>
                    <a:pt x="232" y="345"/>
                    <a:pt x="331" y="345"/>
                    <a:pt x="429" y="345"/>
                  </a:cubicBezTo>
                  <a:cubicBezTo>
                    <a:pt x="429" y="317"/>
                    <a:pt x="429" y="291"/>
                    <a:pt x="429" y="266"/>
                  </a:cubicBezTo>
                  <a:cubicBezTo>
                    <a:pt x="329" y="266"/>
                    <a:pt x="231" y="266"/>
                    <a:pt x="132" y="266"/>
                  </a:cubicBezTo>
                  <a:cubicBezTo>
                    <a:pt x="132" y="293"/>
                    <a:pt x="132" y="318"/>
                    <a:pt x="132" y="345"/>
                  </a:cubicBezTo>
                  <a:close/>
                  <a:moveTo>
                    <a:pt x="102" y="175"/>
                  </a:moveTo>
                  <a:cubicBezTo>
                    <a:pt x="132" y="175"/>
                    <a:pt x="160" y="175"/>
                    <a:pt x="188" y="175"/>
                  </a:cubicBezTo>
                  <a:cubicBezTo>
                    <a:pt x="188" y="145"/>
                    <a:pt x="188" y="117"/>
                    <a:pt x="188" y="89"/>
                  </a:cubicBezTo>
                  <a:cubicBezTo>
                    <a:pt x="159" y="89"/>
                    <a:pt x="130" y="89"/>
                    <a:pt x="102" y="89"/>
                  </a:cubicBezTo>
                  <a:cubicBezTo>
                    <a:pt x="102" y="119"/>
                    <a:pt x="102" y="147"/>
                    <a:pt x="102" y="175"/>
                  </a:cubicBezTo>
                  <a:close/>
                  <a:moveTo>
                    <a:pt x="189" y="438"/>
                  </a:moveTo>
                  <a:cubicBezTo>
                    <a:pt x="159" y="438"/>
                    <a:pt x="131" y="438"/>
                    <a:pt x="102" y="438"/>
                  </a:cubicBezTo>
                  <a:cubicBezTo>
                    <a:pt x="102" y="468"/>
                    <a:pt x="102" y="496"/>
                    <a:pt x="102" y="525"/>
                  </a:cubicBezTo>
                  <a:cubicBezTo>
                    <a:pt x="131" y="525"/>
                    <a:pt x="160" y="525"/>
                    <a:pt x="189" y="525"/>
                  </a:cubicBezTo>
                  <a:cubicBezTo>
                    <a:pt x="189" y="496"/>
                    <a:pt x="189" y="468"/>
                    <a:pt x="189"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sp>
          <p:nvSpPr>
            <p:cNvPr id="37" name="Freeform 31">
              <a:extLst>
                <a:ext uri="{FF2B5EF4-FFF2-40B4-BE49-F238E27FC236}">
                  <a16:creationId xmlns:a16="http://schemas.microsoft.com/office/drawing/2014/main" id="{B471B50C-ED38-42A0-870B-7E9862980B49}"/>
                </a:ext>
              </a:extLst>
            </p:cNvPr>
            <p:cNvSpPr>
              <a:spLocks/>
            </p:cNvSpPr>
            <p:nvPr/>
          </p:nvSpPr>
          <p:spPr bwMode="auto">
            <a:xfrm>
              <a:off x="-8566150" y="4859338"/>
              <a:ext cx="4121150" cy="936625"/>
            </a:xfrm>
            <a:custGeom>
              <a:avLst/>
              <a:gdLst>
                <a:gd name="T0" fmla="*/ 1383 w 1383"/>
                <a:gd name="T1" fmla="*/ 314 h 314"/>
                <a:gd name="T2" fmla="*/ 1334 w 1383"/>
                <a:gd name="T3" fmla="*/ 314 h 314"/>
                <a:gd name="T4" fmla="*/ 1334 w 1383"/>
                <a:gd name="T5" fmla="*/ 159 h 314"/>
                <a:gd name="T6" fmla="*/ 715 w 1383"/>
                <a:gd name="T7" fmla="*/ 159 h 314"/>
                <a:gd name="T8" fmla="*/ 715 w 1383"/>
                <a:gd name="T9" fmla="*/ 313 h 314"/>
                <a:gd name="T10" fmla="*/ 668 w 1383"/>
                <a:gd name="T11" fmla="*/ 313 h 314"/>
                <a:gd name="T12" fmla="*/ 668 w 1383"/>
                <a:gd name="T13" fmla="*/ 159 h 314"/>
                <a:gd name="T14" fmla="*/ 48 w 1383"/>
                <a:gd name="T15" fmla="*/ 159 h 314"/>
                <a:gd name="T16" fmla="*/ 48 w 1383"/>
                <a:gd name="T17" fmla="*/ 313 h 314"/>
                <a:gd name="T18" fmla="*/ 0 w 1383"/>
                <a:gd name="T19" fmla="*/ 313 h 314"/>
                <a:gd name="T20" fmla="*/ 1 w 1383"/>
                <a:gd name="T21" fmla="*/ 133 h 314"/>
                <a:gd name="T22" fmla="*/ 32 w 1383"/>
                <a:gd name="T23" fmla="*/ 110 h 314"/>
                <a:gd name="T24" fmla="*/ 347 w 1383"/>
                <a:gd name="T25" fmla="*/ 110 h 314"/>
                <a:gd name="T26" fmla="*/ 669 w 1383"/>
                <a:gd name="T27" fmla="*/ 110 h 314"/>
                <a:gd name="T28" fmla="*/ 669 w 1383"/>
                <a:gd name="T29" fmla="*/ 0 h 314"/>
                <a:gd name="T30" fmla="*/ 717 w 1383"/>
                <a:gd name="T31" fmla="*/ 0 h 314"/>
                <a:gd name="T32" fmla="*/ 717 w 1383"/>
                <a:gd name="T33" fmla="*/ 110 h 314"/>
                <a:gd name="T34" fmla="*/ 738 w 1383"/>
                <a:gd name="T35" fmla="*/ 110 h 314"/>
                <a:gd name="T36" fmla="*/ 1345 w 1383"/>
                <a:gd name="T37" fmla="*/ 110 h 314"/>
                <a:gd name="T38" fmla="*/ 1383 w 1383"/>
                <a:gd name="T39" fmla="*/ 149 h 314"/>
                <a:gd name="T40" fmla="*/ 1383 w 1383"/>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3" h="314">
                  <a:moveTo>
                    <a:pt x="1383" y="314"/>
                  </a:moveTo>
                  <a:cubicBezTo>
                    <a:pt x="1365" y="314"/>
                    <a:pt x="1351" y="314"/>
                    <a:pt x="1334" y="314"/>
                  </a:cubicBezTo>
                  <a:cubicBezTo>
                    <a:pt x="1334" y="263"/>
                    <a:pt x="1334" y="212"/>
                    <a:pt x="1334" y="159"/>
                  </a:cubicBezTo>
                  <a:cubicBezTo>
                    <a:pt x="1127" y="159"/>
                    <a:pt x="922" y="159"/>
                    <a:pt x="715" y="159"/>
                  </a:cubicBezTo>
                  <a:cubicBezTo>
                    <a:pt x="715" y="210"/>
                    <a:pt x="715" y="261"/>
                    <a:pt x="715" y="313"/>
                  </a:cubicBezTo>
                  <a:cubicBezTo>
                    <a:pt x="698" y="313"/>
                    <a:pt x="684" y="313"/>
                    <a:pt x="668" y="313"/>
                  </a:cubicBezTo>
                  <a:cubicBezTo>
                    <a:pt x="668" y="263"/>
                    <a:pt x="668" y="212"/>
                    <a:pt x="668" y="159"/>
                  </a:cubicBezTo>
                  <a:cubicBezTo>
                    <a:pt x="461" y="159"/>
                    <a:pt x="255" y="159"/>
                    <a:pt x="48" y="159"/>
                  </a:cubicBezTo>
                  <a:cubicBezTo>
                    <a:pt x="48" y="210"/>
                    <a:pt x="48" y="261"/>
                    <a:pt x="48" y="313"/>
                  </a:cubicBezTo>
                  <a:cubicBezTo>
                    <a:pt x="32" y="313"/>
                    <a:pt x="17" y="313"/>
                    <a:pt x="0" y="313"/>
                  </a:cubicBezTo>
                  <a:cubicBezTo>
                    <a:pt x="0" y="253"/>
                    <a:pt x="0" y="193"/>
                    <a:pt x="1" y="133"/>
                  </a:cubicBezTo>
                  <a:cubicBezTo>
                    <a:pt x="1" y="115"/>
                    <a:pt x="15" y="110"/>
                    <a:pt x="32" y="110"/>
                  </a:cubicBezTo>
                  <a:cubicBezTo>
                    <a:pt x="137" y="111"/>
                    <a:pt x="242" y="110"/>
                    <a:pt x="347" y="110"/>
                  </a:cubicBezTo>
                  <a:cubicBezTo>
                    <a:pt x="454" y="110"/>
                    <a:pt x="560" y="110"/>
                    <a:pt x="669" y="110"/>
                  </a:cubicBezTo>
                  <a:cubicBezTo>
                    <a:pt x="669" y="73"/>
                    <a:pt x="669" y="37"/>
                    <a:pt x="669" y="0"/>
                  </a:cubicBezTo>
                  <a:cubicBezTo>
                    <a:pt x="686" y="0"/>
                    <a:pt x="701" y="0"/>
                    <a:pt x="717" y="0"/>
                  </a:cubicBezTo>
                  <a:cubicBezTo>
                    <a:pt x="717" y="36"/>
                    <a:pt x="717" y="72"/>
                    <a:pt x="717" y="110"/>
                  </a:cubicBezTo>
                  <a:cubicBezTo>
                    <a:pt x="725" y="110"/>
                    <a:pt x="732" y="110"/>
                    <a:pt x="738" y="110"/>
                  </a:cubicBezTo>
                  <a:cubicBezTo>
                    <a:pt x="940" y="110"/>
                    <a:pt x="1143" y="110"/>
                    <a:pt x="1345" y="110"/>
                  </a:cubicBezTo>
                  <a:cubicBezTo>
                    <a:pt x="1378" y="110"/>
                    <a:pt x="1383" y="116"/>
                    <a:pt x="1383" y="149"/>
                  </a:cubicBezTo>
                  <a:cubicBezTo>
                    <a:pt x="1383" y="203"/>
                    <a:pt x="1383" y="258"/>
                    <a:pt x="1383"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457200">
                <a:defRPr/>
              </a:pPr>
              <a:endParaRPr lang="en-US" sz="900" dirty="0">
                <a:solidFill>
                  <a:prstClr val="black"/>
                </a:solidFill>
                <a:latin typeface="Calibri" panose="020F0502020204030204"/>
              </a:endParaRPr>
            </a:p>
          </p:txBody>
        </p:sp>
      </p:grpSp>
      <p:pic>
        <p:nvPicPr>
          <p:cNvPr id="38" name="Picture 2">
            <a:extLst>
              <a:ext uri="{FF2B5EF4-FFF2-40B4-BE49-F238E27FC236}">
                <a16:creationId xmlns:a16="http://schemas.microsoft.com/office/drawing/2014/main" id="{827AC7BA-03D8-4469-987B-D7036AE3EEF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79333" y="173056"/>
            <a:ext cx="1637190" cy="42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83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64583E-6 -2.22222E-6 L 0.43587 -2.22222E-6 " pathEditMode="relative" rAng="0" ptsTypes="AA">
                                      <p:cBhvr>
                                        <p:cTn id="12" dur="2000" spd="-100000" fill="hold"/>
                                        <p:tgtEl>
                                          <p:spTgt spid="4"/>
                                        </p:tgtEl>
                                        <p:attrNameLst>
                                          <p:attrName>ppt_x</p:attrName>
                                          <p:attrName>ppt_y</p:attrName>
                                        </p:attrNameLst>
                                      </p:cBhvr>
                                      <p:rCtr x="217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143349"/>
            <a:ext cx="10118886" cy="698611"/>
          </a:xfrm>
          <a:prstGeom prst="rect">
            <a:avLst/>
          </a:prstGeom>
        </p:spPr>
        <p:txBody>
          <a:bodyPr anchor="ctr">
            <a:normAutofit/>
          </a:bodyPr>
          <a:lstStyle>
            <a:lvl1pPr>
              <a:defRPr sz="1800" cap="all" spc="300" baseline="0">
                <a:solidFill>
                  <a:schemeClr val="tx1"/>
                </a:solidFill>
                <a:latin typeface="+mn-lt"/>
              </a:defRPr>
            </a:lvl1pPr>
          </a:lstStyle>
          <a:p>
            <a:r>
              <a:rPr lang="en-US"/>
              <a:t>Click to edit Master title style</a:t>
            </a:r>
            <a:endParaRPr lang="en-IN"/>
          </a:p>
        </p:txBody>
      </p:sp>
      <p:pic>
        <p:nvPicPr>
          <p:cNvPr id="2050" name="Picture 2">
            <a:extLst>
              <a:ext uri="{FF2B5EF4-FFF2-40B4-BE49-F238E27FC236}">
                <a16:creationId xmlns:a16="http://schemas.microsoft.com/office/drawing/2014/main" id="{1E05DC09-49A8-4E20-AD9F-AE3412B45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82" y="6488432"/>
            <a:ext cx="871424" cy="2280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group of black and white numbers&#10;&#10;Description automatically generated with low confidence">
            <a:extLst>
              <a:ext uri="{FF2B5EF4-FFF2-40B4-BE49-F238E27FC236}">
                <a16:creationId xmlns:a16="http://schemas.microsoft.com/office/drawing/2014/main" id="{892F3D0E-2646-4C21-9219-AE0A7C76B126}"/>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35368" y="6488432"/>
            <a:ext cx="552450" cy="258241"/>
          </a:xfrm>
          <a:prstGeom prst="rect">
            <a:avLst/>
          </a:prstGeom>
          <a:noFill/>
        </p:spPr>
      </p:pic>
    </p:spTree>
    <p:extLst>
      <p:ext uri="{BB962C8B-B14F-4D97-AF65-F5344CB8AC3E}">
        <p14:creationId xmlns:p14="http://schemas.microsoft.com/office/powerpoint/2010/main" val="15762992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0" name="Picture 19" descr="A picture containing warehouse&#10;&#10;Description automatically generated">
            <a:extLst>
              <a:ext uri="{FF2B5EF4-FFF2-40B4-BE49-F238E27FC236}">
                <a16:creationId xmlns:a16="http://schemas.microsoft.com/office/drawing/2014/main" id="{E2DE502B-EC30-4A4A-8CF1-3F254CFA86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4" name="Rectangle 13">
            <a:extLst>
              <a:ext uri="{FF2B5EF4-FFF2-40B4-BE49-F238E27FC236}">
                <a16:creationId xmlns:a16="http://schemas.microsoft.com/office/drawing/2014/main" id="{996B1D9E-59A0-4300-B0F9-D699C98032A2}"/>
              </a:ext>
            </a:extLst>
          </p:cNvPr>
          <p:cNvSpPr/>
          <p:nvPr userDrawn="1"/>
        </p:nvSpPr>
        <p:spPr>
          <a:xfrm>
            <a:off x="-2" y="0"/>
            <a:ext cx="12192000" cy="6858000"/>
          </a:xfrm>
          <a:prstGeom prst="rect">
            <a:avLst/>
          </a:prstGeom>
          <a:solidFill>
            <a:srgbClr val="174D4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99CA4260-06D7-4331-AD98-FF7DFC2F19AA}"/>
              </a:ext>
            </a:extLst>
          </p:cNvPr>
          <p:cNvSpPr/>
          <p:nvPr userDrawn="1"/>
        </p:nvSpPr>
        <p:spPr>
          <a:xfrm>
            <a:off x="-1" y="1991359"/>
            <a:ext cx="12192001" cy="287528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Open Sans" panose="020B0606030504020204"/>
              <a:ea typeface="+mn-ea"/>
              <a:cs typeface="+mn-cs"/>
            </a:endParaRPr>
          </a:p>
        </p:txBody>
      </p:sp>
      <p:pic>
        <p:nvPicPr>
          <p:cNvPr id="7" name="Picture 6">
            <a:extLst>
              <a:ext uri="{FF2B5EF4-FFF2-40B4-BE49-F238E27FC236}">
                <a16:creationId xmlns:a16="http://schemas.microsoft.com/office/drawing/2014/main" id="{8DC96B90-2D8E-4121-9D68-F91A35DF9B6F}"/>
              </a:ext>
            </a:extLst>
          </p:cNvPr>
          <p:cNvPicPr>
            <a:picLocks noChangeAspect="1"/>
          </p:cNvPicPr>
          <p:nvPr userDrawn="1"/>
        </p:nvPicPr>
        <p:blipFill>
          <a:blip r:embed="rId3"/>
          <a:stretch>
            <a:fillRect/>
          </a:stretch>
        </p:blipFill>
        <p:spPr>
          <a:xfrm>
            <a:off x="614896" y="2186964"/>
            <a:ext cx="1671104" cy="2484073"/>
          </a:xfrm>
          <a:prstGeom prst="rect">
            <a:avLst/>
          </a:prstGeom>
        </p:spPr>
      </p:pic>
      <p:sp>
        <p:nvSpPr>
          <p:cNvPr id="16" name="Title 4">
            <a:extLst>
              <a:ext uri="{FF2B5EF4-FFF2-40B4-BE49-F238E27FC236}">
                <a16:creationId xmlns:a16="http://schemas.microsoft.com/office/drawing/2014/main" id="{157ABCFD-D10A-43E4-A5B4-7CC72F44FB50}"/>
              </a:ext>
            </a:extLst>
          </p:cNvPr>
          <p:cNvSpPr>
            <a:spLocks noGrp="1"/>
          </p:cNvSpPr>
          <p:nvPr>
            <p:ph type="title" hasCustomPrompt="1"/>
          </p:nvPr>
        </p:nvSpPr>
        <p:spPr>
          <a:xfrm>
            <a:off x="2900896" y="3212445"/>
            <a:ext cx="6195479" cy="646331"/>
          </a:xfrm>
          <a:noFill/>
        </p:spPr>
        <p:txBody>
          <a:bodyPr wrap="square" rtlCol="0" anchor="ctr">
            <a:spAutoFit/>
          </a:bodyPr>
          <a:lstStyle>
            <a:lvl1pPr>
              <a:defRPr lang="en-IN" sz="4000" b="1" cap="all" baseline="0" dirty="0">
                <a:solidFill>
                  <a:srgbClr val="104754"/>
                </a:solidFill>
                <a:latin typeface="Open Sans" panose="020B0606030504020204" pitchFamily="34" charset="0"/>
                <a:ea typeface="Open Sans" panose="020B0606030504020204" pitchFamily="34" charset="0"/>
                <a:cs typeface="Open Sans" panose="020B0606030504020204" pitchFamily="34" charset="0"/>
              </a:defRPr>
            </a:lvl1pPr>
          </a:lstStyle>
          <a:p>
            <a:pPr marL="0" lvl="0" defTabSz="304793"/>
            <a:r>
              <a:rPr lang="en-US"/>
              <a:t>Section Divider</a:t>
            </a:r>
            <a:endParaRPr lang="en-IN"/>
          </a:p>
        </p:txBody>
      </p:sp>
    </p:spTree>
    <p:extLst>
      <p:ext uri="{BB962C8B-B14F-4D97-AF65-F5344CB8AC3E}">
        <p14:creationId xmlns:p14="http://schemas.microsoft.com/office/powerpoint/2010/main" val="5671170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D402C1-1746-7441-8F6C-4E37DEBD9B94}" type="datetimeFigureOut">
              <a:rPr lang="en-US" smtClean="0"/>
              <a:t>5/28/2024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8F7AE1-E4E5-3845-A8FA-6C79338E3D58}" type="slidenum">
              <a:rPr lang="en-US" smtClean="0"/>
              <a:t>‹#›</a:t>
            </a:fld>
            <a:endParaRPr lang="en-US" dirty="0"/>
          </a:p>
        </p:txBody>
      </p:sp>
    </p:spTree>
    <p:extLst>
      <p:ext uri="{BB962C8B-B14F-4D97-AF65-F5344CB8AC3E}">
        <p14:creationId xmlns:p14="http://schemas.microsoft.com/office/powerpoint/2010/main" val="34427685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49"/>
            <a:ext cx="10118886"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45271"/>
            <a:ext cx="10135394" cy="272257"/>
          </a:xfrm>
        </p:spPr>
        <p:txBody>
          <a:bodyPr anchor="ctr">
            <a:noAutofit/>
          </a:bodyPr>
          <a:lstStyle>
            <a:lvl1pPr marL="0" indent="0" algn="l" defTabSz="457200"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
        <p:nvSpPr>
          <p:cNvPr id="9" name="Slide Number Placeholder 5">
            <a:extLst>
              <a:ext uri="{FF2B5EF4-FFF2-40B4-BE49-F238E27FC236}">
                <a16:creationId xmlns:a16="http://schemas.microsoft.com/office/drawing/2014/main" id="{DE52F451-B4D4-4743-88AF-5837A1A4ABD2}"/>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F95D327E-EC34-49AF-8C94-C5AC2FED9B07}"/>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Oval 10">
            <a:extLst>
              <a:ext uri="{FF2B5EF4-FFF2-40B4-BE49-F238E27FC236}">
                <a16:creationId xmlns:a16="http://schemas.microsoft.com/office/drawing/2014/main" id="{D4B2FA72-1E5C-4F5E-9F60-4532A0A69D75}"/>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Rectangle 9">
            <a:extLst>
              <a:ext uri="{FF2B5EF4-FFF2-40B4-BE49-F238E27FC236}">
                <a16:creationId xmlns:a16="http://schemas.microsoft.com/office/drawing/2014/main" id="{1418F5B8-0515-47AF-8EDE-9CD5F190F23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Oval 13">
            <a:extLst>
              <a:ext uri="{FF2B5EF4-FFF2-40B4-BE49-F238E27FC236}">
                <a16:creationId xmlns:a16="http://schemas.microsoft.com/office/drawing/2014/main" id="{B2125822-30BC-47D4-8FAA-A238D2BB304F}"/>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ectangle 9">
            <a:extLst>
              <a:ext uri="{FF2B5EF4-FFF2-40B4-BE49-F238E27FC236}">
                <a16:creationId xmlns:a16="http://schemas.microsoft.com/office/drawing/2014/main" id="{EFA8FB5F-D016-492F-A4FB-BB1553CF4176}"/>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Action Button: Forward or Next 26">
            <a:hlinkClick r:id="" action="ppaction://hlinkshowjump?jump=nextslide" highlightClick="1"/>
            <a:extLst>
              <a:ext uri="{FF2B5EF4-FFF2-40B4-BE49-F238E27FC236}">
                <a16:creationId xmlns:a16="http://schemas.microsoft.com/office/drawing/2014/main" id="{464180AA-0579-464E-BE2A-F3A222F9B525}"/>
              </a:ext>
            </a:extLst>
          </p:cNvPr>
          <p:cNvSpPr/>
          <p:nvPr userDrawn="1"/>
        </p:nvSpPr>
        <p:spPr>
          <a:xfrm>
            <a:off x="11799046"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ction Button: Back or Previous 27">
            <a:hlinkClick r:id="" action="ppaction://hlinkshowjump?jump=previousslide" highlightClick="1"/>
            <a:extLst>
              <a:ext uri="{FF2B5EF4-FFF2-40B4-BE49-F238E27FC236}">
                <a16:creationId xmlns:a16="http://schemas.microsoft.com/office/drawing/2014/main" id="{5C24094C-84ED-4C94-BDED-497AAA421943}"/>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7705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2214-EA1A-85A2-0A51-9D12136FC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65C446-DAE8-BACB-099C-0E41A6518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75CFB4-3C84-39BC-0620-24A5952D5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FFE10-64EE-DF02-2C19-80642BCD5B59}"/>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6" name="Footer Placeholder 5">
            <a:extLst>
              <a:ext uri="{FF2B5EF4-FFF2-40B4-BE49-F238E27FC236}">
                <a16:creationId xmlns:a16="http://schemas.microsoft.com/office/drawing/2014/main" id="{B7093D8D-83D1-0AD3-7947-F27BAA5DECD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1FF0D0F-FE53-C3E5-7BF9-EA2A855E557F}"/>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7898610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pic>
        <p:nvPicPr>
          <p:cNvPr id="1034" name="Picture 1033" descr="A picture containing text, indoor, library, ceiling&#10;&#10;Description automatically generated">
            <a:extLst>
              <a:ext uri="{FF2B5EF4-FFF2-40B4-BE49-F238E27FC236}">
                <a16:creationId xmlns:a16="http://schemas.microsoft.com/office/drawing/2014/main" id="{D594705E-8AF2-476B-89EB-0B12FCE036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35" name="Rectangle 1034">
            <a:extLst>
              <a:ext uri="{FF2B5EF4-FFF2-40B4-BE49-F238E27FC236}">
                <a16:creationId xmlns:a16="http://schemas.microsoft.com/office/drawing/2014/main" id="{E576187A-58FA-402C-AB8B-E20393E49FA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149724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49"/>
            <a:ext cx="10118886"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45271"/>
            <a:ext cx="10135394" cy="272257"/>
          </a:xfrm>
        </p:spPr>
        <p:txBody>
          <a:bodyPr anchor="ctr">
            <a:noAutofit/>
          </a:bodyPr>
          <a:lstStyle>
            <a:lvl1pPr marL="0" indent="0" algn="l" defTabSz="457200"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pic>
        <p:nvPicPr>
          <p:cNvPr id="2050" name="Picture 2">
            <a:extLst>
              <a:ext uri="{FF2B5EF4-FFF2-40B4-BE49-F238E27FC236}">
                <a16:creationId xmlns:a16="http://schemas.microsoft.com/office/drawing/2014/main" id="{1E05DC09-49A8-4E20-AD9F-AE3412B45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82" y="6488432"/>
            <a:ext cx="871424" cy="2280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group of black and white numbers&#10;&#10;Description automatically generated with low confidence">
            <a:extLst>
              <a:ext uri="{FF2B5EF4-FFF2-40B4-BE49-F238E27FC236}">
                <a16:creationId xmlns:a16="http://schemas.microsoft.com/office/drawing/2014/main" id="{892F3D0E-2646-4C21-9219-AE0A7C76B126}"/>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35368" y="6488432"/>
            <a:ext cx="552450" cy="258241"/>
          </a:xfrm>
          <a:prstGeom prst="rect">
            <a:avLst/>
          </a:prstGeom>
          <a:noFill/>
        </p:spPr>
      </p:pic>
    </p:spTree>
    <p:extLst>
      <p:ext uri="{BB962C8B-B14F-4D97-AF65-F5344CB8AC3E}">
        <p14:creationId xmlns:p14="http://schemas.microsoft.com/office/powerpoint/2010/main" val="1237611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Brillio_Title only slide-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descr="A picture containing icon&#10;&#10;Description automatically generated">
            <a:extLst>
              <a:ext uri="{FF2B5EF4-FFF2-40B4-BE49-F238E27FC236}">
                <a16:creationId xmlns:a16="http://schemas.microsoft.com/office/drawing/2014/main" id="{50E158B1-D3A6-209A-714E-399DDB81D2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272" y="6416238"/>
            <a:ext cx="722128" cy="305054"/>
          </a:xfrm>
          <a:prstGeom prst="rect">
            <a:avLst/>
          </a:prstGeom>
        </p:spPr>
      </p:pic>
      <p:sp>
        <p:nvSpPr>
          <p:cNvPr id="6" name="Slide Number Placeholder 10">
            <a:extLst>
              <a:ext uri="{FF2B5EF4-FFF2-40B4-BE49-F238E27FC236}">
                <a16:creationId xmlns:a16="http://schemas.microsoft.com/office/drawing/2014/main" id="{45EC7AC8-5C17-7411-E5B0-0C7EE1D5CC4E}"/>
              </a:ext>
            </a:extLst>
          </p:cNvPr>
          <p:cNvSpPr txBox="1">
            <a:spLocks/>
          </p:cNvSpPr>
          <p:nvPr userDrawn="1"/>
        </p:nvSpPr>
        <p:spPr>
          <a:xfrm>
            <a:off x="9856790" y="6398287"/>
            <a:ext cx="1969450"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 Brillio  |  </a:t>
            </a:r>
            <a:fld id="{F1FE5E21-FD07-B44E-90A3-0254BFCDB49A}" type="slidenum">
              <a:rPr smtClean="0"/>
              <a:pPr/>
              <a:t>‹#›</a:t>
            </a:fld>
            <a:endParaRPr dirty="0"/>
          </a:p>
        </p:txBody>
      </p:sp>
    </p:spTree>
    <p:extLst>
      <p:ext uri="{BB962C8B-B14F-4D97-AF65-F5344CB8AC3E}">
        <p14:creationId xmlns:p14="http://schemas.microsoft.com/office/powerpoint/2010/main" val="39015320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ue Cover Slide, Graph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991466-C566-194A-8F18-D0804A8A2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Footer Placeholder 10">
            <a:extLst>
              <a:ext uri="{FF2B5EF4-FFF2-40B4-BE49-F238E27FC236}">
                <a16:creationId xmlns:a16="http://schemas.microsoft.com/office/drawing/2014/main" id="{D0D00E6B-F16F-EA41-A456-3F87CEB9221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2022 Brillio |</a:t>
            </a:r>
          </a:p>
        </p:txBody>
      </p:sp>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Tree>
    <p:extLst>
      <p:ext uri="{BB962C8B-B14F-4D97-AF65-F5344CB8AC3E}">
        <p14:creationId xmlns:p14="http://schemas.microsoft.com/office/powerpoint/2010/main" val="34528891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Blue Cover Slide,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1DFBA9-8341-5F48-A576-CAF34028D5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FBB5372C-C165-754A-84DA-7C85A0A3E5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757" y="295464"/>
            <a:ext cx="2881376" cy="1576025"/>
          </a:xfrm>
          <a:prstGeom prst="rect">
            <a:avLst/>
          </a:prstGeom>
        </p:spPr>
      </p:pic>
      <p:sp>
        <p:nvSpPr>
          <p:cNvPr id="12" name="Title 1">
            <a:extLst>
              <a:ext uri="{FF2B5EF4-FFF2-40B4-BE49-F238E27FC236}">
                <a16:creationId xmlns:a16="http://schemas.microsoft.com/office/drawing/2014/main" id="{22ABC97A-F833-CF4B-A277-3F7693724860}"/>
              </a:ext>
            </a:extLst>
          </p:cNvPr>
          <p:cNvSpPr>
            <a:spLocks noGrp="1"/>
          </p:cNvSpPr>
          <p:nvPr>
            <p:ph type="ctrTitle" hasCustomPrompt="1"/>
          </p:nvPr>
        </p:nvSpPr>
        <p:spPr bwMode="white">
          <a:xfrm>
            <a:off x="633733" y="2483755"/>
            <a:ext cx="5775380" cy="1218795"/>
          </a:xfrm>
        </p:spPr>
        <p:txBody>
          <a:bodyPr wrap="square" anchor="b">
            <a:spAutoFit/>
          </a:bodyPr>
          <a:lstStyle>
            <a:lvl1pPr algn="l">
              <a:defRPr sz="4400" b="0" i="0" baseline="0">
                <a:solidFill>
                  <a:schemeClr val="bg1"/>
                </a:solidFill>
                <a:latin typeface="Arial" panose="020B0604020202020204" pitchFamily="34" charset="0"/>
                <a:cs typeface="Arial" panose="020B0604020202020204" pitchFamily="34" charset="0"/>
              </a:defRPr>
            </a:lvl1pPr>
          </a:lstStyle>
          <a:p>
            <a:pPr lvl="0"/>
            <a:r>
              <a:rPr lang="en-US"/>
              <a:t>Presentation Title Goes Here</a:t>
            </a:r>
          </a:p>
        </p:txBody>
      </p:sp>
      <p:sp>
        <p:nvSpPr>
          <p:cNvPr id="13" name="Subtitle 2">
            <a:extLst>
              <a:ext uri="{FF2B5EF4-FFF2-40B4-BE49-F238E27FC236}">
                <a16:creationId xmlns:a16="http://schemas.microsoft.com/office/drawing/2014/main" id="{54BA2F23-DC47-1643-915C-E5BB0E2DBBDE}"/>
              </a:ext>
            </a:extLst>
          </p:cNvPr>
          <p:cNvSpPr>
            <a:spLocks noGrp="1"/>
          </p:cNvSpPr>
          <p:nvPr>
            <p:ph type="subTitle" idx="1" hasCustomPrompt="1"/>
          </p:nvPr>
        </p:nvSpPr>
        <p:spPr bwMode="white">
          <a:xfrm>
            <a:off x="658235" y="3877603"/>
            <a:ext cx="5757626" cy="748923"/>
          </a:xfrm>
        </p:spPr>
        <p:txBody>
          <a:bodyPr wrap="square">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baseline="0">
                <a:solidFill>
                  <a:schemeClr val="bg1"/>
                </a:solidFill>
                <a:latin typeface="Arial" panose="020B0604020202020204" pitchFamily="34" charset="0"/>
                <a:cs typeface="Arial" panose="020B0604020202020204" pitchFamily="34" charset="0"/>
              </a:defRPr>
            </a:lvl1pPr>
            <a:lvl2pPr marL="0" indent="0" algn="l">
              <a:buClrTx/>
              <a:buFont typeface="Arial" panose="020B0604020202020204" pitchFamily="34" charset="0"/>
              <a:buNone/>
              <a:tabLst/>
              <a:defRPr sz="1800" baseline="0">
                <a:solidFill>
                  <a:schemeClr val="bg1"/>
                </a:solidFill>
                <a:latin typeface="Arial" panose="020B0604020202020204" pitchFamily="34" charset="0"/>
                <a:cs typeface="Arial" panose="020B0604020202020204" pitchFamily="34" charset="0"/>
              </a:defRPr>
            </a:lvl2pPr>
            <a:lvl3pPr marL="304784" indent="-304784" algn="l">
              <a:spcBef>
                <a:spcPts val="800"/>
              </a:spcBef>
              <a:buClrTx/>
              <a:buSzPct val="125000"/>
              <a:buFont typeface="Arial" panose="020B0604020202020204" pitchFamily="34" charset="0"/>
              <a:buChar char="•"/>
              <a:defRPr sz="1600">
                <a:solidFill>
                  <a:schemeClr val="bg1"/>
                </a:solidFill>
              </a:defRPr>
            </a:lvl3pPr>
            <a:lvl4pPr marL="304784" indent="-304784" algn="l">
              <a:spcBef>
                <a:spcPts val="800"/>
              </a:spcBef>
              <a:buClrTx/>
              <a:buSzPct val="125000"/>
              <a:buFont typeface="Arial" panose="020B0604020202020204" pitchFamily="34" charset="0"/>
              <a:buChar char="•"/>
              <a:defRPr sz="1600">
                <a:solidFill>
                  <a:schemeClr val="bg1"/>
                </a:solidFill>
              </a:defRPr>
            </a:lvl4pPr>
            <a:lvl5pPr marL="304784" indent="-304784" algn="l">
              <a:spcBef>
                <a:spcPts val="800"/>
              </a:spcBef>
              <a:buClrTx/>
              <a:buSzPct val="125000"/>
              <a:buFont typeface="Arial" panose="020B0604020202020204" pitchFamily="34" charset="0"/>
              <a:buChar char="•"/>
              <a:defRPr sz="1600">
                <a:solidFill>
                  <a:schemeClr val="bg1"/>
                </a:solidFill>
              </a:defRPr>
            </a:lvl5pPr>
            <a:lvl6pPr marL="304784" indent="-304784" algn="l">
              <a:spcBef>
                <a:spcPts val="800"/>
              </a:spcBef>
              <a:buClrTx/>
              <a:buSzPct val="125000"/>
              <a:buFont typeface="Arial" panose="020B0604020202020204" pitchFamily="34" charset="0"/>
              <a:buChar char="•"/>
              <a:defRPr sz="1600">
                <a:solidFill>
                  <a:schemeClr val="bg1"/>
                </a:solidFill>
              </a:defRPr>
            </a:lvl6pPr>
            <a:lvl7pPr marL="304784" indent="-304784" algn="l">
              <a:spcBef>
                <a:spcPts val="800"/>
              </a:spcBef>
              <a:buClrTx/>
              <a:buSzPct val="125000"/>
              <a:buFont typeface="Arial" panose="020B0604020202020204" pitchFamily="34" charset="0"/>
              <a:buChar char="•"/>
              <a:defRPr sz="1600">
                <a:solidFill>
                  <a:schemeClr val="bg1"/>
                </a:solidFill>
              </a:defRPr>
            </a:lvl7pPr>
            <a:lvl8pPr marL="304784" indent="-304784" algn="l">
              <a:spcBef>
                <a:spcPts val="800"/>
              </a:spcBef>
              <a:buClrTx/>
              <a:buSzPct val="125000"/>
              <a:buFont typeface="Arial" panose="020B0604020202020204" pitchFamily="34" charset="0"/>
              <a:buChar char="•"/>
              <a:defRPr sz="1600">
                <a:solidFill>
                  <a:schemeClr val="bg1"/>
                </a:solidFill>
              </a:defRPr>
            </a:lvl8pPr>
            <a:lvl9pPr marL="304784" indent="-304784" algn="l">
              <a:spcBef>
                <a:spcPts val="800"/>
              </a:spcBef>
              <a:buClrTx/>
              <a:buSzPct val="125000"/>
              <a:buFont typeface="Arial" panose="020B0604020202020204" pitchFamily="34" charset="0"/>
              <a:buChar char="•"/>
              <a:defRPr sz="1600">
                <a:solidFill>
                  <a:schemeClr val="bg1"/>
                </a:solidFill>
              </a:defRPr>
            </a:lvl9pPr>
          </a:lstStyle>
          <a:p>
            <a:pPr lvl="0"/>
            <a:r>
              <a:rPr lang="en-US"/>
              <a:t>Speaker’s Full Name</a:t>
            </a:r>
          </a:p>
          <a:p>
            <a:pPr lvl="1"/>
            <a:r>
              <a:rPr lang="en-US"/>
              <a:t>Date</a:t>
            </a:r>
          </a:p>
        </p:txBody>
      </p:sp>
      <p:sp>
        <p:nvSpPr>
          <p:cNvPr id="7" name="Footer Placeholder 10">
            <a:extLst>
              <a:ext uri="{FF2B5EF4-FFF2-40B4-BE49-F238E27FC236}">
                <a16:creationId xmlns:a16="http://schemas.microsoft.com/office/drawing/2014/main" id="{BCE1D0B4-7543-BA46-8A6C-84713C9C7533}"/>
              </a:ext>
            </a:extLst>
          </p:cNvPr>
          <p:cNvSpPr>
            <a:spLocks noGrp="1"/>
          </p:cNvSpPr>
          <p:nvPr>
            <p:ph type="ftr" sz="quarter" idx="11"/>
          </p:nvPr>
        </p:nvSpPr>
        <p:spPr bwMode="white">
          <a:xfrm>
            <a:off x="692542" y="6337823"/>
            <a:ext cx="1083706" cy="164212"/>
          </a:xfrm>
          <a:prstGeom prst="rect">
            <a:avLst/>
          </a:prstGeom>
        </p:spPr>
        <p:txBody>
          <a:bodyPr wrap="square">
            <a:spAutoFit/>
          </a:bodyPr>
          <a:lstStyle>
            <a:lvl1pPr algn="l">
              <a:defRPr sz="1067">
                <a:solidFill>
                  <a:schemeClr val="bg1"/>
                </a:solidFill>
                <a:latin typeface="Arial" panose="020B0604020202020204" pitchFamily="34" charset="0"/>
                <a:cs typeface="Arial" panose="020B0604020202020204" pitchFamily="34" charset="0"/>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2022 Brillio |</a:t>
            </a:r>
          </a:p>
        </p:txBody>
      </p:sp>
    </p:spTree>
    <p:extLst>
      <p:ext uri="{BB962C8B-B14F-4D97-AF65-F5344CB8AC3E}">
        <p14:creationId xmlns:p14="http://schemas.microsoft.com/office/powerpoint/2010/main" val="31015299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Header &amp; 1-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628BF1-4CA1-C241-AD16-BB13F36F2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5">
            <a:extLst>
              <a:ext uri="{FF2B5EF4-FFF2-40B4-BE49-F238E27FC236}">
                <a16:creationId xmlns:a16="http://schemas.microsoft.com/office/drawing/2014/main" id="{591C7BEA-056A-A24F-A338-4EE9A1076EB2}"/>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bg1"/>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
        <p:nvSpPr>
          <p:cNvPr id="7" name="Footer Placeholder 8">
            <a:extLst>
              <a:ext uri="{FF2B5EF4-FFF2-40B4-BE49-F238E27FC236}">
                <a16:creationId xmlns:a16="http://schemas.microsoft.com/office/drawing/2014/main" id="{4A6C14A4-5192-F446-B549-E8C090A7538D}"/>
              </a:ext>
            </a:extLst>
          </p:cNvPr>
          <p:cNvSpPr>
            <a:spLocks noGrp="1"/>
          </p:cNvSpPr>
          <p:nvPr>
            <p:ph type="ftr" sz="quarter" idx="3"/>
          </p:nvPr>
        </p:nvSpPr>
        <p:spPr>
          <a:xfrm>
            <a:off x="9641948" y="6327648"/>
            <a:ext cx="1706880" cy="207264"/>
          </a:xfrm>
          <a:prstGeom prst="rect">
            <a:avLst/>
          </a:prstGeom>
        </p:spPr>
        <p:txBody>
          <a:bodyPr vert="horz" lIns="0" tIns="0" rIns="0" bIns="0" rtlCol="0" anchor="ctr"/>
          <a:lstStyle>
            <a:lvl1pPr algn="r">
              <a:defRPr sz="1067" baseline="0">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8" name="Slide Number Placeholder 9">
            <a:extLst>
              <a:ext uri="{FF2B5EF4-FFF2-40B4-BE49-F238E27FC236}">
                <a16:creationId xmlns:a16="http://schemas.microsoft.com/office/drawing/2014/main" id="{39A232AD-2CB5-B144-89E6-63E9B2E42E8D}"/>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1806011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Header &amp; 1-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C17C7-12E5-F64D-AD1B-C71BD5F1D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Footer Placeholder 8">
            <a:extLst>
              <a:ext uri="{FF2B5EF4-FFF2-40B4-BE49-F238E27FC236}">
                <a16:creationId xmlns:a16="http://schemas.microsoft.com/office/drawing/2014/main" id="{5EF1130B-A279-DB4C-9EE9-6069AC23A672}"/>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9" name="Slide Number Placeholder 9">
            <a:extLst>
              <a:ext uri="{FF2B5EF4-FFF2-40B4-BE49-F238E27FC236}">
                <a16:creationId xmlns:a16="http://schemas.microsoft.com/office/drawing/2014/main" id="{E26DD857-DA51-D04F-A8E4-E8541AAB62D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1"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Text Placeholder 5">
            <a:extLst>
              <a:ext uri="{FF2B5EF4-FFF2-40B4-BE49-F238E27FC236}">
                <a16:creationId xmlns:a16="http://schemas.microsoft.com/office/drawing/2014/main" id="{757B889B-78AE-BC47-AE62-31DE2DF979D4}"/>
              </a:ext>
            </a:extLst>
          </p:cNvPr>
          <p:cNvSpPr>
            <a:spLocks noGrp="1"/>
          </p:cNvSpPr>
          <p:nvPr>
            <p:ph type="body" sz="quarter" idx="13" hasCustomPrompt="1"/>
          </p:nvPr>
        </p:nvSpPr>
        <p:spPr>
          <a:xfrm>
            <a:off x="6305482" y="1956817"/>
            <a:ext cx="5386646" cy="2292096"/>
          </a:xfrm>
        </p:spPr>
        <p:txBody>
          <a:bodyPr anchor="t" anchorCtr="0">
            <a:noAutofit/>
          </a:bodyPr>
          <a:lstStyle>
            <a:lvl1pPr>
              <a:defRPr sz="4400">
                <a:solidFill>
                  <a:schemeClr val="tx2"/>
                </a:solidFill>
                <a:latin typeface="Arial" panose="020B0604020202020204" pitchFamily="34" charset="0"/>
                <a:cs typeface="Arial" panose="020B0604020202020204" pitchFamily="34" charset="0"/>
              </a:defRPr>
            </a:lvl1pPr>
            <a:lvl2pPr marL="309019" indent="-309019">
              <a:buNone/>
              <a:defRPr sz="5867">
                <a:solidFill>
                  <a:schemeClr val="bg1"/>
                </a:solidFill>
              </a:defRPr>
            </a:lvl2pPr>
            <a:lvl3pPr marL="0" indent="0">
              <a:buClrTx/>
              <a:buFont typeface="Arial" panose="020B0604020202020204" pitchFamily="34" charset="0"/>
              <a:buNone/>
              <a:defRPr baseline="0">
                <a:solidFill>
                  <a:schemeClr val="bg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 Edit Master</a:t>
            </a:r>
          </a:p>
        </p:txBody>
      </p:sp>
    </p:spTree>
    <p:extLst>
      <p:ext uri="{BB962C8B-B14F-4D97-AF65-F5344CB8AC3E}">
        <p14:creationId xmlns:p14="http://schemas.microsoft.com/office/powerpoint/2010/main" val="13030718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tx2"/>
                </a:solidFill>
                <a:latin typeface="Arial" panose="020B0604020202020204" pitchFamily="34" charset="0"/>
                <a:cs typeface="Arial" panose="020B0604020202020204" pitchFamily="34" charset="0"/>
              </a:defRPr>
            </a:lvl1pPr>
            <a:lvl2pPr>
              <a:defRPr baseline="0">
                <a:solidFill>
                  <a:schemeClr val="tx2"/>
                </a:solidFill>
                <a:latin typeface="Arial" panose="020B0604020202020204" pitchFamily="34" charset="0"/>
                <a:cs typeface="Arial" panose="020B0604020202020204" pitchFamily="34" charset="0"/>
              </a:defRPr>
            </a:lvl2pPr>
            <a:lvl3pPr>
              <a:defRPr baseline="0">
                <a:solidFill>
                  <a:schemeClr val="tx2"/>
                </a:solidFill>
                <a:latin typeface="Arial" panose="020B0604020202020204" pitchFamily="34" charset="0"/>
                <a:cs typeface="Arial" panose="020B0604020202020204" pitchFamily="34" charset="0"/>
              </a:defRPr>
            </a:lvl3pPr>
            <a:lvl4pPr>
              <a:defRPr baseline="0">
                <a:solidFill>
                  <a:schemeClr val="tx2"/>
                </a:solidFill>
                <a:latin typeface="Arial" panose="020B0604020202020204" pitchFamily="34" charset="0"/>
                <a:cs typeface="Arial" panose="020B0604020202020204" pitchFamily="34" charset="0"/>
              </a:defRPr>
            </a:lvl4pPr>
            <a:lvl5pPr>
              <a:defRPr baseline="0">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1067289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2"/>
            <a:ext cx="11180064" cy="332399"/>
          </a:xfrm>
        </p:spPr>
        <p:txBody>
          <a:bodyPr>
            <a:spAutoFit/>
          </a:bodyPr>
          <a:lstStyle>
            <a:lvl1pPr>
              <a:defRPr sz="2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solidFill>
                  <a:schemeClr val="bg1"/>
                </a:solidFill>
              </a:rPr>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Tree>
    <p:extLst>
      <p:ext uri="{BB962C8B-B14F-4D97-AF65-F5344CB8AC3E}">
        <p14:creationId xmlns:p14="http://schemas.microsoft.com/office/powerpoint/2010/main" val="1530157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4332-4997-4D36-A90C-2EDB78522A23}"/>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AC40E83E-066C-417D-AF13-F8C411697F95}"/>
              </a:ext>
            </a:extLst>
          </p:cNvPr>
          <p:cNvSpPr>
            <a:spLocks noGrp="1"/>
          </p:cNvSpPr>
          <p:nvPr>
            <p:ph type="ftr" sz="quarter" idx="10"/>
          </p:nvPr>
        </p:nvSpPr>
        <p:spPr/>
        <p:txBody>
          <a:bodyPr/>
          <a:lstStyle/>
          <a:p>
            <a:r>
              <a:rPr lang="en-US" dirty="0"/>
              <a:t>© 2022 Brillio |</a:t>
            </a:r>
          </a:p>
        </p:txBody>
      </p:sp>
      <p:sp>
        <p:nvSpPr>
          <p:cNvPr id="4" name="Slide Number Placeholder 3">
            <a:extLst>
              <a:ext uri="{FF2B5EF4-FFF2-40B4-BE49-F238E27FC236}">
                <a16:creationId xmlns:a16="http://schemas.microsoft.com/office/drawing/2014/main" id="{159C0274-0441-4CFA-9B06-DDB03048D0E6}"/>
              </a:ext>
            </a:extLst>
          </p:cNvPr>
          <p:cNvSpPr>
            <a:spLocks noGrp="1"/>
          </p:cNvSpPr>
          <p:nvPr>
            <p:ph type="sldNum" sz="quarter" idx="11"/>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23026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1E05-B9A7-5D15-CEB4-AF946091E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A7559F4-F61E-92A7-7A46-E5FF62F6D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CFD98D9-1E49-51FC-E6F0-42B3C19C1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8AD6F1-1A48-04F6-E8FA-B51F99877CCF}"/>
              </a:ext>
            </a:extLst>
          </p:cNvPr>
          <p:cNvSpPr>
            <a:spLocks noGrp="1"/>
          </p:cNvSpPr>
          <p:nvPr>
            <p:ph type="dt" sz="half" idx="10"/>
          </p:nvPr>
        </p:nvSpPr>
        <p:spPr/>
        <p:txBody>
          <a:bodyPr/>
          <a:lstStyle/>
          <a:p>
            <a:fld id="{43AB717D-4A9B-4338-9668-B7E60FFCB154}" type="datetimeFigureOut">
              <a:rPr lang="en-IN" smtClean="0"/>
              <a:t>28-05-2024</a:t>
            </a:fld>
            <a:endParaRPr lang="en-IN" dirty="0"/>
          </a:p>
        </p:txBody>
      </p:sp>
      <p:sp>
        <p:nvSpPr>
          <p:cNvPr id="6" name="Footer Placeholder 5">
            <a:extLst>
              <a:ext uri="{FF2B5EF4-FFF2-40B4-BE49-F238E27FC236}">
                <a16:creationId xmlns:a16="http://schemas.microsoft.com/office/drawing/2014/main" id="{0320400D-AFBA-5D20-754D-6A96EDE558B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BA1675C-F4BD-0809-10A0-AFF9B30E3DBB}"/>
              </a:ext>
            </a:extLst>
          </p:cNvPr>
          <p:cNvSpPr>
            <a:spLocks noGrp="1"/>
          </p:cNvSpPr>
          <p:nvPr>
            <p:ph type="sldNum" sz="quarter" idx="12"/>
          </p:nvPr>
        </p:nvSpPr>
        <p:spPr/>
        <p:txBody>
          <a:bodyPr/>
          <a:lstStyle/>
          <a:p>
            <a:fld id="{D880195C-2C7E-4A78-9F38-043E5CC02207}" type="slidenum">
              <a:rPr lang="en-IN" smtClean="0"/>
              <a:t>‹#›</a:t>
            </a:fld>
            <a:endParaRPr lang="en-IN" dirty="0"/>
          </a:p>
        </p:txBody>
      </p:sp>
    </p:spTree>
    <p:extLst>
      <p:ext uri="{BB962C8B-B14F-4D97-AF65-F5344CB8AC3E}">
        <p14:creationId xmlns:p14="http://schemas.microsoft.com/office/powerpoint/2010/main" val="2151876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582FF-97B1-5843-911F-E89AE2BFDA5F}"/>
              </a:ext>
            </a:extLst>
          </p:cNvPr>
          <p:cNvSpPr>
            <a:spLocks noGrp="1"/>
          </p:cNvSpPr>
          <p:nvPr>
            <p:ph type="dt" sz="half" idx="10"/>
          </p:nvPr>
        </p:nvSpPr>
        <p:spPr/>
        <p:txBody>
          <a:bodyPr/>
          <a:lstStyle/>
          <a:p>
            <a:fld id="{E2B42762-9458-9148-AB60-92369E806957}" type="datetimeFigureOut">
              <a:rPr lang="en-US" smtClean="0"/>
              <a:t>5/28/2024</a:t>
            </a:fld>
            <a:endParaRPr lang="en-US" dirty="0"/>
          </a:p>
        </p:txBody>
      </p:sp>
      <p:sp>
        <p:nvSpPr>
          <p:cNvPr id="3" name="Footer Placeholder 2">
            <a:extLst>
              <a:ext uri="{FF2B5EF4-FFF2-40B4-BE49-F238E27FC236}">
                <a16:creationId xmlns:a16="http://schemas.microsoft.com/office/drawing/2014/main" id="{4D2200BA-982D-A743-ABB6-CCF524AA0B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9599F3-423E-9341-9910-2EDEDD43ACF2}"/>
              </a:ext>
            </a:extLst>
          </p:cNvPr>
          <p:cNvSpPr>
            <a:spLocks noGrp="1"/>
          </p:cNvSpPr>
          <p:nvPr>
            <p:ph type="sldNum" sz="quarter" idx="12"/>
          </p:nvPr>
        </p:nvSpPr>
        <p:spPr/>
        <p:txBody>
          <a:bodyPr/>
          <a:lstStyle/>
          <a:p>
            <a:fld id="{B46D85E3-55DB-C64F-98B5-36A866A38D62}" type="slidenum">
              <a:rPr lang="en-US" smtClean="0"/>
              <a:t>‹#›</a:t>
            </a:fld>
            <a:endParaRPr lang="en-US" dirty="0"/>
          </a:p>
        </p:txBody>
      </p:sp>
    </p:spTree>
    <p:extLst>
      <p:ext uri="{BB962C8B-B14F-4D97-AF65-F5344CB8AC3E}">
        <p14:creationId xmlns:p14="http://schemas.microsoft.com/office/powerpoint/2010/main" val="1518859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Quote">
    <p:bg>
      <p:bgPr>
        <a:gradFill>
          <a:gsLst>
            <a:gs pos="40000">
              <a:srgbClr val="211746"/>
            </a:gs>
            <a:gs pos="100000">
              <a:schemeClr val="tx2"/>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4846" y="1097281"/>
            <a:ext cx="9849394" cy="4114800"/>
          </a:xfrm>
        </p:spPr>
        <p:txBody>
          <a:bodyPr rIns="228600" anchor="ctr"/>
          <a:lstStyle>
            <a:lvl1pPr>
              <a:defRPr sz="540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smtClean="0"/>
              <a:pPr/>
              <a:t>‹#›</a:t>
            </a:fld>
            <a:endParaRPr dirty="0"/>
          </a:p>
        </p:txBody>
      </p:sp>
    </p:spTree>
    <p:extLst>
      <p:ext uri="{BB962C8B-B14F-4D97-AF65-F5344CB8AC3E}">
        <p14:creationId xmlns:p14="http://schemas.microsoft.com/office/powerpoint/2010/main" val="12119028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Mai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3FD12-D675-874A-B6F2-0917A63371D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110343"/>
            <a:ext cx="11180064" cy="4823926"/>
          </a:xfrm>
        </p:spPr>
        <p:txBody>
          <a:bodyPr/>
          <a:lstStyle>
            <a:lvl1pPr>
              <a:defRPr baseline="0">
                <a:solidFill>
                  <a:schemeClr val="bg1"/>
                </a:solidFill>
                <a:latin typeface="Arial" panose="020B0604020202020204" pitchFamily="34" charset="0"/>
                <a:cs typeface="Arial" panose="020B0604020202020204" pitchFamily="34" charset="0"/>
              </a:defRPr>
            </a:lvl1pPr>
            <a:lvl2pPr>
              <a:defRPr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8">
            <a:extLst>
              <a:ext uri="{FF2B5EF4-FFF2-40B4-BE49-F238E27FC236}">
                <a16:creationId xmlns:a16="http://schemas.microsoft.com/office/drawing/2014/main" id="{17A71629-F15B-8D41-8164-2180E384FBB5}"/>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pPr marL="0" marR="0" lvl="0" indent="0" algn="r" defTabSz="6095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2022 Brillio |</a:t>
            </a:r>
          </a:p>
        </p:txBody>
      </p:sp>
      <p:sp>
        <p:nvSpPr>
          <p:cNvPr id="12" name="Slide Number Placeholder 9">
            <a:extLst>
              <a:ext uri="{FF2B5EF4-FFF2-40B4-BE49-F238E27FC236}">
                <a16:creationId xmlns:a16="http://schemas.microsoft.com/office/drawing/2014/main" id="{00E14087-30FA-BF40-B4B2-888C000DFD32}"/>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bg1"/>
                </a:solidFill>
                <a:latin typeface="Arial" panose="020B0604020202020204" pitchFamily="34" charset="0"/>
                <a:cs typeface="Arial" panose="020B0604020202020204" pitchFamily="34" charset="0"/>
              </a:defRPr>
            </a:lvl1pPr>
          </a:lstStyle>
          <a:p>
            <a:pPr marL="0" marR="0" lvl="0" indent="0" algn="r" defTabSz="60957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0957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C70B2725-3303-4F43-96FE-B48CFD6AD6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549" y="6017337"/>
            <a:ext cx="1481977" cy="810596"/>
          </a:xfrm>
          <a:prstGeom prst="rect">
            <a:avLst/>
          </a:prstGeom>
        </p:spPr>
      </p:pic>
      <p:sp>
        <p:nvSpPr>
          <p:cNvPr id="9" name="Title 1">
            <a:extLst>
              <a:ext uri="{FF2B5EF4-FFF2-40B4-BE49-F238E27FC236}">
                <a16:creationId xmlns:a16="http://schemas.microsoft.com/office/drawing/2014/main" id="{280D78C3-80B6-49DF-A0FA-DDCB75759120}"/>
              </a:ext>
            </a:extLst>
          </p:cNvPr>
          <p:cNvSpPr>
            <a:spLocks noGrp="1"/>
          </p:cNvSpPr>
          <p:nvPr>
            <p:ph type="title" hasCustomPrompt="1"/>
          </p:nvPr>
        </p:nvSpPr>
        <p:spPr>
          <a:xfrm>
            <a:off x="512064" y="365760"/>
            <a:ext cx="11180064" cy="570992"/>
          </a:xfrm>
        </p:spPr>
        <p:txBody>
          <a:bodyPr>
            <a:normAutofit/>
          </a:bodyPr>
          <a:lstStyle>
            <a:lvl1pPr>
              <a:defRPr sz="2400" cap="none" spc="-150">
                <a:solidFill>
                  <a:schemeClr val="bg1"/>
                </a:solidFill>
              </a:defRPr>
            </a:lvl1pPr>
          </a:lstStyle>
          <a:p>
            <a:r>
              <a:rPr lang="en-US"/>
              <a:t>Click to edit master title style</a:t>
            </a:r>
            <a:endParaRPr lang="en-IN"/>
          </a:p>
        </p:txBody>
      </p:sp>
      <p:sp>
        <p:nvSpPr>
          <p:cNvPr id="10" name="Text Placeholder 6">
            <a:extLst>
              <a:ext uri="{FF2B5EF4-FFF2-40B4-BE49-F238E27FC236}">
                <a16:creationId xmlns:a16="http://schemas.microsoft.com/office/drawing/2014/main" id="{B0D35454-165D-4B65-852F-65D6F214D304}"/>
              </a:ext>
            </a:extLst>
          </p:cNvPr>
          <p:cNvSpPr>
            <a:spLocks noGrp="1"/>
          </p:cNvSpPr>
          <p:nvPr>
            <p:ph type="body" sz="quarter" idx="12" hasCustomPrompt="1"/>
          </p:nvPr>
        </p:nvSpPr>
        <p:spPr>
          <a:xfrm>
            <a:off x="512763" y="825500"/>
            <a:ext cx="11222037" cy="396875"/>
          </a:xfrm>
        </p:spPr>
        <p:txBody>
          <a:bodyPr vert="horz" lIns="0" tIns="0" rIns="0" bIns="0" rtlCol="0" anchor="t" anchorCtr="0">
            <a:normAutofit/>
          </a:bodyPr>
          <a:lstStyle>
            <a:lvl1pPr>
              <a:defRPr lang="en-US" sz="1600" b="1" cap="none" spc="-150" dirty="0" smtClean="0">
                <a:solidFill>
                  <a:srgbClr val="28C855"/>
                </a:solidFill>
                <a:ea typeface="+mj-ea"/>
              </a:defRPr>
            </a:lvl1pPr>
            <a:lvl2pPr>
              <a:defRPr lang="en-US" dirty="0" smtClean="0"/>
            </a:lvl2pPr>
            <a:lvl3pPr>
              <a:defRPr lang="en-US" dirty="0" smtClean="0"/>
            </a:lvl3pPr>
            <a:lvl4pPr>
              <a:defRPr lang="en-US" dirty="0" smtClean="0"/>
            </a:lvl4pPr>
            <a:lvl5pPr>
              <a:defRPr lang="en-US" dirty="0"/>
            </a:lvl5pPr>
          </a:lstStyle>
          <a:p>
            <a:pPr lvl="0">
              <a:lnSpc>
                <a:spcPct val="90000"/>
              </a:lnSpc>
              <a:spcBef>
                <a:spcPct val="0"/>
              </a:spcBef>
            </a:pPr>
            <a:r>
              <a:rPr lang="en-US"/>
              <a:t>Click to edit sub text styles</a:t>
            </a:r>
          </a:p>
        </p:txBody>
      </p:sp>
    </p:spTree>
    <p:extLst>
      <p:ext uri="{BB962C8B-B14F-4D97-AF65-F5344CB8AC3E}">
        <p14:creationId xmlns:p14="http://schemas.microsoft.com/office/powerpoint/2010/main" val="33221005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rillio_Quote slide">
    <p:bg>
      <p:bgPr>
        <a:solidFill>
          <a:srgbClr val="211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2741"/>
            <a:ext cx="9887803" cy="3609432"/>
          </a:xfrm>
        </p:spPr>
        <p:txBody>
          <a:bodyPr rIns="228600" anchor="t"/>
          <a:lstStyle>
            <a:lvl1pPr>
              <a:defRPr sz="5400" b="0">
                <a:solidFill>
                  <a:schemeClr val="bg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bg1"/>
                </a:solidFill>
                <a:latin typeface="Arial" panose="020B0604020202020204" pitchFamily="34" charset="0"/>
                <a:ea typeface="+mn-ea"/>
                <a:cs typeface="Arial" panose="020B0604020202020204" pitchFamily="34" charset="0"/>
              </a:defRPr>
            </a:lvl1pPr>
          </a:lstStyle>
          <a:p>
            <a:r>
              <a:rPr lang="en-US" dirty="0"/>
              <a:t>©2022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509946"/>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icon&#10;&#10;Description automatically generated">
            <a:extLst>
              <a:ext uri="{FF2B5EF4-FFF2-40B4-BE49-F238E27FC236}">
                <a16:creationId xmlns:a16="http://schemas.microsoft.com/office/drawing/2014/main" id="{D47EEA8D-74AC-FC4E-8BD2-2F8722BF21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14382738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rillio_Divider slid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381000"/>
            <a:ext cx="6630463" cy="5349875"/>
          </a:xfrm>
        </p:spPr>
        <p:txBody>
          <a:bodyPr rIns="228600" anchor="ctr"/>
          <a:lstStyle>
            <a:lvl1pPr>
              <a:defRPr sz="5400" b="0">
                <a:solidFill>
                  <a:schemeClr val="bg1"/>
                </a:solidFill>
              </a:defRPr>
            </a:lvl1pPr>
          </a:lstStyle>
          <a:p>
            <a:r>
              <a:rPr lang="en-US"/>
              <a:t>Click to edit Master title style</a:t>
            </a:r>
          </a:p>
        </p:txBody>
      </p:sp>
      <p:pic>
        <p:nvPicPr>
          <p:cNvPr id="7" name="Picture 6" descr="A picture containing icon&#10;&#10;Description automatically generated">
            <a:extLst>
              <a:ext uri="{FF2B5EF4-FFF2-40B4-BE49-F238E27FC236}">
                <a16:creationId xmlns:a16="http://schemas.microsoft.com/office/drawing/2014/main" id="{9C192AEC-5E7A-9E42-B332-313C2549F3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6083780"/>
            <a:ext cx="1121928" cy="475499"/>
          </a:xfrm>
          <a:prstGeom prst="rect">
            <a:avLst/>
          </a:prstGeom>
        </p:spPr>
      </p:pic>
    </p:spTree>
    <p:extLst>
      <p:ext uri="{BB962C8B-B14F-4D97-AF65-F5344CB8AC3E}">
        <p14:creationId xmlns:p14="http://schemas.microsoft.com/office/powerpoint/2010/main" val="22207773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Arial" panose="020B0604020202020204" pitchFamily="34" charset="0"/>
                <a:cs typeface="Arial" panose="020B0604020202020204" pitchFamily="34" charset="0"/>
              </a:rPr>
              <a:t>©2024</a:t>
            </a:r>
            <a:r>
              <a:rPr lang="en-US" sz="1000" b="0" i="0" baseline="0" dirty="0">
                <a:solidFill>
                  <a:schemeClr val="tx2"/>
                </a:solidFill>
                <a:latin typeface="Arial" panose="020B0604020202020204" pitchFamily="34" charset="0"/>
                <a:cs typeface="Arial" panose="020B0604020202020204" pitchFamily="34" charset="0"/>
              </a:rPr>
              <a:t> Brillio  |  Proprietary &amp; Confidential</a:t>
            </a:r>
            <a:endParaRPr lang="en-US" sz="1000" b="0" i="0"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0"/>
            <a:ext cx="1691640" cy="714613"/>
          </a:xfrm>
          <a:prstGeom prst="rect">
            <a:avLst/>
          </a:prstGeom>
        </p:spPr>
      </p:pic>
      <p:sp>
        <p:nvSpPr>
          <p:cNvPr id="7" name="Title 1">
            <a:extLst>
              <a:ext uri="{FF2B5EF4-FFF2-40B4-BE49-F238E27FC236}">
                <a16:creationId xmlns:a16="http://schemas.microsoft.com/office/drawing/2014/main" id="{954B71F4-B840-9A43-8EEC-1F77A91DE493}"/>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C439A878-73C7-EB47-A2B4-51DF910E01AD}"/>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D70E704C-CDF3-3845-BFDB-477210C0F60F}"/>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3232981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rillio_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381000" y="6323112"/>
            <a:ext cx="3048000" cy="153888"/>
          </a:xfrm>
          <a:prstGeom prst="rect">
            <a:avLst/>
          </a:prstGeom>
          <a:noFill/>
        </p:spPr>
        <p:txBody>
          <a:bodyPr wrap="square" lIns="0" tIns="0" rIns="0" bIns="0" rtlCol="0" anchor="b" anchorCtr="0">
            <a:spAutoFit/>
          </a:bodyPr>
          <a:lstStyle/>
          <a:p>
            <a:pPr algn="l"/>
            <a:r>
              <a:rPr lang="en-US" sz="1000" b="0" i="0" dirty="0">
                <a:solidFill>
                  <a:schemeClr val="tx2"/>
                </a:solidFill>
                <a:latin typeface="Arial" panose="020B0604020202020204" pitchFamily="34" charset="0"/>
                <a:cs typeface="Arial" panose="020B0604020202020204" pitchFamily="34" charset="0"/>
              </a:rPr>
              <a:t>©2024</a:t>
            </a:r>
            <a:r>
              <a:rPr lang="en-US" sz="1000" b="0" i="0" baseline="0" dirty="0">
                <a:solidFill>
                  <a:schemeClr val="tx2"/>
                </a:solidFill>
                <a:latin typeface="Arial" panose="020B0604020202020204" pitchFamily="34" charset="0"/>
                <a:cs typeface="Arial" panose="020B0604020202020204" pitchFamily="34" charset="0"/>
              </a:rPr>
              <a:t> Brillio  |  Proprietary &amp; Confidential</a:t>
            </a:r>
            <a:endParaRPr lang="en-US" sz="1000" b="0" i="0"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698230B4-50C6-604C-9C1B-CDDFEF2056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93405" y="381000"/>
            <a:ext cx="1691640" cy="714613"/>
          </a:xfrm>
          <a:prstGeom prst="rect">
            <a:avLst/>
          </a:prstGeom>
        </p:spPr>
      </p:pic>
      <p:sp>
        <p:nvSpPr>
          <p:cNvPr id="7" name="Title 1">
            <a:extLst>
              <a:ext uri="{FF2B5EF4-FFF2-40B4-BE49-F238E27FC236}">
                <a16:creationId xmlns:a16="http://schemas.microsoft.com/office/drawing/2014/main" id="{98ED0CA7-616B-F142-A0F5-9630FFC6DB84}"/>
              </a:ext>
            </a:extLst>
          </p:cNvPr>
          <p:cNvSpPr>
            <a:spLocks noGrp="1"/>
          </p:cNvSpPr>
          <p:nvPr>
            <p:ph type="ctrTitle" hasCustomPrompt="1"/>
          </p:nvPr>
        </p:nvSpPr>
        <p:spPr>
          <a:xfrm>
            <a:off x="365759" y="2276856"/>
            <a:ext cx="6630463" cy="1599405"/>
          </a:xfrm>
        </p:spPr>
        <p:txBody>
          <a:bodyPr anchor="t" anchorCtr="0"/>
          <a:lstStyle>
            <a:lvl1pPr marL="0" indent="0" algn="l">
              <a:lnSpc>
                <a:spcPts val="5200"/>
              </a:lnSpc>
              <a:buFont typeface="Arial" panose="020B0604020202020204" pitchFamily="34" charset="0"/>
              <a:buNone/>
              <a:defRPr sz="4400" b="0" i="0">
                <a:solidFill>
                  <a:schemeClr val="tx1"/>
                </a:solidFill>
                <a:latin typeface="Arial" panose="020B0604020202020204" pitchFamily="34" charset="0"/>
                <a:cs typeface="Arial" panose="020B0604020202020204" pitchFamily="34" charset="0"/>
              </a:defRPr>
            </a:lvl1pPr>
          </a:lstStyle>
          <a:p>
            <a:r>
              <a:rPr lang="en-US"/>
              <a:t>Click to edit Master title style two lines</a:t>
            </a:r>
          </a:p>
        </p:txBody>
      </p:sp>
      <p:sp>
        <p:nvSpPr>
          <p:cNvPr id="9" name="Subtitle 2">
            <a:extLst>
              <a:ext uri="{FF2B5EF4-FFF2-40B4-BE49-F238E27FC236}">
                <a16:creationId xmlns:a16="http://schemas.microsoft.com/office/drawing/2014/main" id="{6025DA8A-60C1-8441-A846-0CC434137F15}"/>
              </a:ext>
            </a:extLst>
          </p:cNvPr>
          <p:cNvSpPr>
            <a:spLocks noGrp="1"/>
          </p:cNvSpPr>
          <p:nvPr>
            <p:ph type="subTitle" idx="1"/>
          </p:nvPr>
        </p:nvSpPr>
        <p:spPr>
          <a:xfrm>
            <a:off x="365760" y="4228304"/>
            <a:ext cx="3663315" cy="451104"/>
          </a:xfrm>
        </p:spPr>
        <p:txBody>
          <a:bodyPr>
            <a:noAutofit/>
          </a:bodyPr>
          <a:lstStyle>
            <a:lvl1pPr marL="0" indent="0" algn="l">
              <a:spcAft>
                <a:spcPts val="0"/>
              </a:spcAft>
              <a:buFont typeface="Arial" panose="020B0604020202020204" pitchFamily="34" charset="0"/>
              <a:buNone/>
              <a:defRPr sz="1600" b="0" i="0" baseline="0">
                <a:solidFill>
                  <a:schemeClr val="tx2"/>
                </a:solidFill>
                <a:latin typeface="Arial" panose="020B0604020202020204" pitchFamily="34"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Date Placeholder 3">
            <a:extLst>
              <a:ext uri="{FF2B5EF4-FFF2-40B4-BE49-F238E27FC236}">
                <a16:creationId xmlns:a16="http://schemas.microsoft.com/office/drawing/2014/main" id="{9EEA70D8-27BC-5D4A-A41F-62235503A50C}"/>
              </a:ext>
            </a:extLst>
          </p:cNvPr>
          <p:cNvSpPr>
            <a:spLocks noGrp="1"/>
          </p:cNvSpPr>
          <p:nvPr>
            <p:ph type="dt" sz="half" idx="10"/>
          </p:nvPr>
        </p:nvSpPr>
        <p:spPr>
          <a:xfrm>
            <a:off x="365759" y="4645613"/>
            <a:ext cx="3663315" cy="325142"/>
          </a:xfrm>
          <a:prstGeom prst="rect">
            <a:avLst/>
          </a:prstGeom>
        </p:spPr>
        <p:txBody>
          <a:bodyPr lIns="0"/>
          <a:lstStyle>
            <a:lvl1pPr algn="l">
              <a:defRPr sz="1600" b="0" i="0" baseline="0">
                <a:solidFill>
                  <a:schemeClr val="tx2"/>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05084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rillio_Agenda slide-Ligh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89947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5760" y="1527048"/>
            <a:ext cx="11460480" cy="4203827"/>
          </a:xfrm>
        </p:spPr>
        <p:txBody>
          <a:bodyPr>
            <a:noAutofit/>
          </a:bodyPr>
          <a:lstStyle>
            <a:lvl1pPr marL="345948" indent="-342900" defTabSz="914377">
              <a:lnSpc>
                <a:spcPts val="2100"/>
              </a:lnSpc>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1pPr>
            <a:lvl2pPr marL="577590" indent="-342900">
              <a:lnSpc>
                <a:spcPts val="2100"/>
              </a:lnSpc>
              <a:spcBef>
                <a:spcPts val="400"/>
              </a:spcBef>
              <a:spcAft>
                <a:spcPts val="600"/>
              </a:spcAft>
              <a:buFont typeface="+mj-lt"/>
              <a:buAutoNum type="arabicPeriod"/>
              <a:defRPr lang="en-US" sz="1800" b="0" i="0" kern="1200" baseline="0" dirty="0">
                <a:solidFill>
                  <a:schemeClr val="tx2"/>
                </a:solidFill>
                <a:latin typeface="Arial" panose="020B0604020202020204" pitchFamily="34" charset="0"/>
                <a:ea typeface="+mn-ea"/>
                <a:cs typeface="+mn-cs"/>
              </a:defRPr>
            </a:lvl2pPr>
            <a:lvl3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3pPr>
            <a:lvl4pPr marL="234690" indent="0">
              <a:lnSpc>
                <a:spcPts val="2100"/>
              </a:lnSpc>
              <a:spcBef>
                <a:spcPts val="400"/>
              </a:spcBef>
              <a:spcAft>
                <a:spcPts val="600"/>
              </a:spcAft>
              <a:buFont typeface="+mj-lt"/>
              <a:buNone/>
              <a:defRPr sz="1800" b="0" i="0" baseline="0">
                <a:solidFill>
                  <a:schemeClr val="tx2"/>
                </a:solidFill>
                <a:latin typeface="Arial" panose="020B0604020202020204" pitchFamily="34" charset="0"/>
              </a:defRPr>
            </a:lvl4pPr>
            <a:lvl5pPr marL="234690" indent="0" algn="l">
              <a:lnSpc>
                <a:spcPts val="2100"/>
              </a:lnSpc>
              <a:spcAft>
                <a:spcPts val="600"/>
              </a:spcAft>
              <a:buFont typeface="+mj-lt"/>
              <a:buNone/>
              <a:defRPr sz="1800" b="0" i="0" baseline="0">
                <a:solidFill>
                  <a:schemeClr val="tx2"/>
                </a:solidFill>
                <a:latin typeface="Arial" panose="020B0604020202020204" pitchFamily="34" charset="0"/>
              </a:defRPr>
            </a:lvl5pPr>
            <a:lvl6pPr marL="463284">
              <a:defRPr sz="1867"/>
            </a:lvl6pPr>
            <a:lvl7pPr marL="463284" indent="-228594">
              <a:defRPr sz="1867"/>
            </a:lvl7pPr>
            <a:lvl8pPr marL="463284">
              <a:defRPr sz="1867"/>
            </a:lvl8pPr>
            <a:lvl9pPr marL="463284" indent="-228594">
              <a:spcBef>
                <a:spcPts val="40"/>
              </a:spcBef>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icon&#10;&#10;Description automatically generated">
            <a:extLst>
              <a:ext uri="{FF2B5EF4-FFF2-40B4-BE49-F238E27FC236}">
                <a16:creationId xmlns:a16="http://schemas.microsoft.com/office/drawing/2014/main" id="{15CFB0DF-3946-A848-ACBF-E4A50556AD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
        <p:nvSpPr>
          <p:cNvPr id="13" name="Slide Number Placeholder 12">
            <a:extLst>
              <a:ext uri="{FF2B5EF4-FFF2-40B4-BE49-F238E27FC236}">
                <a16:creationId xmlns:a16="http://schemas.microsoft.com/office/drawing/2014/main" id="{1E7A03D6-B851-2644-B887-2D56582A9345}"/>
              </a:ext>
            </a:extLst>
          </p:cNvPr>
          <p:cNvSpPr>
            <a:spLocks noGrp="1"/>
          </p:cNvSpPr>
          <p:nvPr>
            <p:ph type="sldNum" sz="quarter" idx="11"/>
          </p:nvPr>
        </p:nvSpPr>
        <p:spPr>
          <a:xfrm>
            <a:off x="9856788" y="6191046"/>
            <a:ext cx="1969452" cy="280563"/>
          </a:xfrm>
        </p:spPr>
        <p:txBody>
          <a:bodyPr/>
          <a:lstStyle/>
          <a:p>
            <a:r>
              <a:rPr lang="en-GB" dirty="0"/>
              <a:t>©2024 Brillio  |  </a:t>
            </a:r>
            <a:fld id="{F1FE5E21-FD07-B44E-90A3-0254BFCDB49A}" type="slidenum">
              <a:rPr smtClean="0"/>
              <a:pPr/>
              <a:t>‹#›</a:t>
            </a:fld>
            <a:endParaRPr dirty="0"/>
          </a:p>
        </p:txBody>
      </p:sp>
    </p:spTree>
    <p:extLst>
      <p:ext uri="{BB962C8B-B14F-4D97-AF65-F5344CB8AC3E}">
        <p14:creationId xmlns:p14="http://schemas.microsoft.com/office/powerpoint/2010/main" val="36607448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rillio_Quot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5940" y="2029921"/>
            <a:ext cx="9887803" cy="3621577"/>
          </a:xfrm>
        </p:spPr>
        <p:txBody>
          <a:bodyPr rIns="228600" anchor="t"/>
          <a:lstStyle>
            <a:lvl1pPr>
              <a:defRPr sz="5400" b="0">
                <a:solidFill>
                  <a:schemeClr val="tx1"/>
                </a:solidFill>
              </a:defRPr>
            </a:lvl1pPr>
          </a:lstStyle>
          <a:p>
            <a:r>
              <a:rPr lang="en-US"/>
              <a:t>“Click to edit Master title style”</a:t>
            </a:r>
          </a:p>
        </p:txBody>
      </p:sp>
      <p:sp>
        <p:nvSpPr>
          <p:cNvPr id="4" name="Slide Number Placeholder 10">
            <a:extLst>
              <a:ext uri="{FF2B5EF4-FFF2-40B4-BE49-F238E27FC236}">
                <a16:creationId xmlns:a16="http://schemas.microsoft.com/office/drawing/2014/main" id="{3E1A1356-EC89-514D-9B0D-36B289BC02EE}"/>
              </a:ext>
            </a:extLst>
          </p:cNvPr>
          <p:cNvSpPr>
            <a:spLocks noGrp="1"/>
          </p:cNvSpPr>
          <p:nvPr>
            <p:ph type="sldNum" sz="quarter" idx="4"/>
          </p:nvPr>
        </p:nvSpPr>
        <p:spPr>
          <a:xfrm>
            <a:off x="9856790" y="6212312"/>
            <a:ext cx="1969450" cy="263308"/>
          </a:xfrm>
          <a:prstGeom prst="rect">
            <a:avLst/>
          </a:prstGeom>
        </p:spPr>
        <p:txBody>
          <a:bodyPr vert="horz" lIns="0" tIns="0" rIns="0" bIns="0" rtlCol="0" anchor="b"/>
          <a:lstStyle>
            <a:lvl1pPr algn="r">
              <a:defRPr lang="en-US" sz="1000" b="0" i="0" kern="1200" smtClean="0">
                <a:solidFill>
                  <a:schemeClr val="tx2"/>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dirty="0"/>
          </a:p>
        </p:txBody>
      </p:sp>
      <p:cxnSp>
        <p:nvCxnSpPr>
          <p:cNvPr id="7" name="Straight Connector 6">
            <a:extLst>
              <a:ext uri="{FF2B5EF4-FFF2-40B4-BE49-F238E27FC236}">
                <a16:creationId xmlns:a16="http://schemas.microsoft.com/office/drawing/2014/main" id="{5C74CBC2-4515-AF47-B548-7718CE3772D3}"/>
              </a:ext>
            </a:extLst>
          </p:cNvPr>
          <p:cNvCxnSpPr>
            <a:cxnSpLocks/>
          </p:cNvCxnSpPr>
          <p:nvPr userDrawn="1"/>
        </p:nvCxnSpPr>
        <p:spPr>
          <a:xfrm>
            <a:off x="1125940" y="1748485"/>
            <a:ext cx="4271555" cy="0"/>
          </a:xfrm>
          <a:prstGeom prst="line">
            <a:avLst/>
          </a:prstGeom>
          <a:ln w="12700">
            <a:solidFill>
              <a:srgbClr val="2CC84D"/>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icon&#10;&#10;Description automatically generated">
            <a:extLst>
              <a:ext uri="{FF2B5EF4-FFF2-40B4-BE49-F238E27FC236}">
                <a16:creationId xmlns:a16="http://schemas.microsoft.com/office/drawing/2014/main" id="{7AF86B4B-A493-AE4C-822B-61CED7AD5E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82772" y="6086103"/>
            <a:ext cx="1121928" cy="473945"/>
          </a:xfrm>
          <a:prstGeom prst="rect">
            <a:avLst/>
          </a:prstGeom>
        </p:spPr>
      </p:pic>
    </p:spTree>
    <p:extLst>
      <p:ext uri="{BB962C8B-B14F-4D97-AF65-F5344CB8AC3E}">
        <p14:creationId xmlns:p14="http://schemas.microsoft.com/office/powerpoint/2010/main" val="31266074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rillio_Text over imag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E4CBBC-6571-7242-A07F-751C14380720}"/>
              </a:ext>
            </a:extLst>
          </p:cNvPr>
          <p:cNvSpPr/>
          <p:nvPr userDrawn="1"/>
        </p:nvSpPr>
        <p:spPr>
          <a:xfrm>
            <a:off x="0" y="0"/>
            <a:ext cx="7899400" cy="6858000"/>
          </a:xfrm>
          <a:prstGeom prst="rect">
            <a:avLst/>
          </a:prstGeom>
          <a:gradFill>
            <a:gsLst>
              <a:gs pos="100000">
                <a:srgbClr val="FFFFFF">
                  <a:alpha val="0"/>
                </a:srgbClr>
              </a:gs>
              <a:gs pos="46000">
                <a:schemeClr val="tx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2" name="Title 1">
            <a:extLst>
              <a:ext uri="{FF2B5EF4-FFF2-40B4-BE49-F238E27FC236}">
                <a16:creationId xmlns:a16="http://schemas.microsoft.com/office/drawing/2014/main" id="{01E92A18-E3B1-944C-B14B-9620C4432374}"/>
              </a:ext>
            </a:extLst>
          </p:cNvPr>
          <p:cNvSpPr>
            <a:spLocks noGrp="1"/>
          </p:cNvSpPr>
          <p:nvPr>
            <p:ph type="title" hasCustomPrompt="1"/>
          </p:nvPr>
        </p:nvSpPr>
        <p:spPr>
          <a:xfrm>
            <a:off x="381000" y="1869742"/>
            <a:ext cx="5583237" cy="926620"/>
          </a:xfrm>
          <a:noFill/>
        </p:spPr>
        <p:txBody>
          <a:bodyPr lIns="457200" tIns="457200" rIns="457200" anchor="b"/>
          <a:lstStyle>
            <a:lvl1pPr>
              <a:defRPr sz="2400" b="1">
                <a:solidFill>
                  <a:srgbClr val="2CC84D"/>
                </a:solidFill>
              </a:defRPr>
            </a:lvl1pPr>
          </a:lstStyle>
          <a:p>
            <a:r>
              <a:rPr lang="en-US"/>
              <a:t>Click to edit </a:t>
            </a:r>
            <a:br>
              <a:rPr lang="en-US"/>
            </a:br>
            <a:r>
              <a:rPr lang="en-US"/>
              <a:t>Master title style</a:t>
            </a:r>
          </a:p>
        </p:txBody>
      </p:sp>
      <p:sp>
        <p:nvSpPr>
          <p:cNvPr id="27" name="Text Placeholder 25">
            <a:extLst>
              <a:ext uri="{FF2B5EF4-FFF2-40B4-BE49-F238E27FC236}">
                <a16:creationId xmlns:a16="http://schemas.microsoft.com/office/drawing/2014/main" id="{D511F4E7-B90F-EB43-9806-3BC440542630}"/>
              </a:ext>
            </a:extLst>
          </p:cNvPr>
          <p:cNvSpPr>
            <a:spLocks noGrp="1"/>
          </p:cNvSpPr>
          <p:nvPr>
            <p:ph type="body" sz="quarter" idx="13"/>
          </p:nvPr>
        </p:nvSpPr>
        <p:spPr>
          <a:xfrm>
            <a:off x="381000" y="2796362"/>
            <a:ext cx="5583238" cy="2301874"/>
          </a:xfrm>
        </p:spPr>
        <p:txBody>
          <a:bodyPr lIns="457200" tIns="457200" rIns="457200" bIns="457200"/>
          <a:lstStyle>
            <a:lvl1pPr>
              <a:defRPr sz="1600" baseline="0">
                <a:solidFill>
                  <a:schemeClr val="bg1"/>
                </a:solidFill>
              </a:defRPr>
            </a:lvl1pPr>
            <a:lvl2pPr>
              <a:defRPr sz="1600" baseline="0">
                <a:solidFill>
                  <a:schemeClr val="bg1"/>
                </a:solidFill>
              </a:defRPr>
            </a:lvl2pPr>
            <a:lvl3pPr>
              <a:defRPr sz="1600" baseline="0">
                <a:solidFill>
                  <a:schemeClr val="bg1"/>
                </a:solidFill>
              </a:defRPr>
            </a:lvl3pPr>
            <a:lvl4pPr>
              <a:defRPr sz="1600" baseline="0">
                <a:solidFill>
                  <a:schemeClr val="bg1"/>
                </a:solidFill>
              </a:defRPr>
            </a:lvl4pPr>
            <a:lvl5pPr>
              <a:defRPr sz="16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icon&#10;&#10;Description automatically generated">
            <a:extLst>
              <a:ext uri="{FF2B5EF4-FFF2-40B4-BE49-F238E27FC236}">
                <a16:creationId xmlns:a16="http://schemas.microsoft.com/office/drawing/2014/main" id="{1017ED92-5BBD-FA47-B4F6-6986B426E03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81000" y="6083780"/>
            <a:ext cx="1121928" cy="475499"/>
          </a:xfrm>
          <a:prstGeom prst="rect">
            <a:avLst/>
          </a:prstGeom>
        </p:spPr>
      </p:pic>
      <p:sp>
        <p:nvSpPr>
          <p:cNvPr id="9" name="Slide Number Placeholder 10">
            <a:extLst>
              <a:ext uri="{FF2B5EF4-FFF2-40B4-BE49-F238E27FC236}">
                <a16:creationId xmlns:a16="http://schemas.microsoft.com/office/drawing/2014/main" id="{C7E2AF1C-82C7-5F47-A5AB-5D04057FD4EE}"/>
              </a:ext>
            </a:extLst>
          </p:cNvPr>
          <p:cNvSpPr>
            <a:spLocks noGrp="1"/>
          </p:cNvSpPr>
          <p:nvPr>
            <p:ph type="sldNum" sz="quarter" idx="4"/>
          </p:nvPr>
        </p:nvSpPr>
        <p:spPr>
          <a:xfrm>
            <a:off x="9856788" y="6212312"/>
            <a:ext cx="1969451" cy="263308"/>
          </a:xfrm>
          <a:prstGeom prst="rect">
            <a:avLst/>
          </a:prstGeom>
        </p:spPr>
        <p:txBody>
          <a:bodyPr vert="horz" lIns="0" tIns="0" rIns="0" bIns="0" rtlCol="0" anchor="b"/>
          <a:lstStyle>
            <a:lvl1pPr algn="r">
              <a:defRPr lang="en-US" sz="1000" b="0" i="0" kern="1200" smtClean="0">
                <a:solidFill>
                  <a:schemeClr val="bg2"/>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10398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theme" Target="../theme/theme10.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1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theme" Target="../theme/theme13.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theme" Target="../theme/theme14.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image" Target="../media/image33.emf"/><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oleObject" Target="../embeddings/oleObject2.bin"/><Relationship Id="rId2" Type="http://schemas.openxmlformats.org/officeDocument/2006/relationships/slideLayout" Target="../slideLayouts/slideLayout206.xml"/><Relationship Id="rId16" Type="http://schemas.openxmlformats.org/officeDocument/2006/relationships/tags" Target="../tags/tag2.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theme" Target="../theme/theme15.xml"/><Relationship Id="rId10" Type="http://schemas.openxmlformats.org/officeDocument/2006/relationships/slideLayout" Target="../slideLayouts/slideLayout214.xml"/><Relationship Id="rId19" Type="http://schemas.openxmlformats.org/officeDocument/2006/relationships/image" Target="../media/image18.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theme" Target="../theme/theme16.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tags" Target="../tags/tag3.xml"/><Relationship Id="rId3" Type="http://schemas.openxmlformats.org/officeDocument/2006/relationships/slideLayout" Target="../slideLayouts/slideLayout235.xml"/><Relationship Id="rId21" Type="http://schemas.openxmlformats.org/officeDocument/2006/relationships/image" Target="../media/image18.png"/><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theme" Target="../theme/theme1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image" Target="../media/image33.emf"/><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oleObject" Target="../embeddings/oleObject3.bin"/><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oleObject" Target="../embeddings/oleObject4.bin"/><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tags" Target="../tags/tag4.xml"/><Relationship Id="rId2" Type="http://schemas.openxmlformats.org/officeDocument/2006/relationships/slideLayout" Target="../slideLayouts/slideLayout250.xml"/><Relationship Id="rId16" Type="http://schemas.openxmlformats.org/officeDocument/2006/relationships/theme" Target="../theme/theme18.xml"/><Relationship Id="rId20" Type="http://schemas.openxmlformats.org/officeDocument/2006/relationships/image" Target="../media/image34.pn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10" Type="http://schemas.openxmlformats.org/officeDocument/2006/relationships/slideLayout" Target="../slideLayouts/slideLayout258.xml"/><Relationship Id="rId19" Type="http://schemas.openxmlformats.org/officeDocument/2006/relationships/image" Target="../media/image33.emf"/><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6.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oleObject" Target="../embeddings/oleObject1.bin"/><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ags" Target="../tags/tag1.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8.xml"/><Relationship Id="rId5" Type="http://schemas.openxmlformats.org/officeDocument/2006/relationships/slideLayout" Target="../slideLayouts/slideLayout87.xml"/><Relationship Id="rId15" Type="http://schemas.openxmlformats.org/officeDocument/2006/relationships/image" Target="../media/image3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33.emf"/></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9A241-A2F8-5659-9317-0311EAE3F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125CA0-9CFE-4E4F-9AE4-6EA0A650C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B4FBB3-F8B2-937A-81C0-AE7DDC296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B717D-4A9B-4338-9668-B7E60FFCB154}" type="datetimeFigureOut">
              <a:rPr lang="en-IN" smtClean="0"/>
              <a:t>28-05-2024</a:t>
            </a:fld>
            <a:endParaRPr lang="en-IN" dirty="0"/>
          </a:p>
        </p:txBody>
      </p:sp>
      <p:sp>
        <p:nvSpPr>
          <p:cNvPr id="5" name="Footer Placeholder 4">
            <a:extLst>
              <a:ext uri="{FF2B5EF4-FFF2-40B4-BE49-F238E27FC236}">
                <a16:creationId xmlns:a16="http://schemas.microsoft.com/office/drawing/2014/main" id="{ED81BA48-48C7-F864-8654-5996A6251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B41D202-EEFF-FBAB-BE23-362D9FEB7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0195C-2C7E-4A78-9F38-043E5CC02207}" type="slidenum">
              <a:rPr lang="en-IN" smtClean="0"/>
              <a:t>‹#›</a:t>
            </a:fld>
            <a:endParaRPr lang="en-IN" dirty="0"/>
          </a:p>
        </p:txBody>
      </p:sp>
    </p:spTree>
    <p:extLst>
      <p:ext uri="{BB962C8B-B14F-4D97-AF65-F5344CB8AC3E}">
        <p14:creationId xmlns:p14="http://schemas.microsoft.com/office/powerpoint/2010/main" val="3671622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1" y="6212312"/>
            <a:ext cx="5583238" cy="280563"/>
          </a:xfrm>
          <a:prstGeom prst="rect">
            <a:avLst/>
          </a:prstGeom>
        </p:spPr>
        <p:txBody>
          <a:bodyPr vert="horz" lIns="0" tIns="0" rIns="0" bIns="0" rtlCol="0" anchor="b" anchorCtr="0"/>
          <a:lstStyle>
            <a:lvl1pPr marL="0" algn="l" defTabSz="609585"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stStyle>
          <a:p>
            <a:endParaRPr lang="en-US" dirty="0"/>
          </a:p>
        </p:txBody>
      </p:sp>
      <p:sp>
        <p:nvSpPr>
          <p:cNvPr id="11" name="Slide Number Placeholder 10">
            <a:extLst>
              <a:ext uri="{FF2B5EF4-FFF2-40B4-BE49-F238E27FC236}">
                <a16:creationId xmlns:a16="http://schemas.microsoft.com/office/drawing/2014/main" id="{A5C9FA13-FF6A-7448-89FA-05F46CB51D4F}"/>
              </a:ext>
            </a:extLst>
          </p:cNvPr>
          <p:cNvSpPr>
            <a:spLocks noGrp="1"/>
          </p:cNvSpPr>
          <p:nvPr>
            <p:ph type="sldNum" sz="quarter" idx="4"/>
          </p:nvPr>
        </p:nvSpPr>
        <p:spPr>
          <a:xfrm>
            <a:off x="10101262" y="6212312"/>
            <a:ext cx="1724977" cy="280563"/>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dirty="0"/>
          </a:p>
        </p:txBody>
      </p:sp>
    </p:spTree>
    <p:extLst>
      <p:ext uri="{BB962C8B-B14F-4D97-AF65-F5344CB8AC3E}">
        <p14:creationId xmlns:p14="http://schemas.microsoft.com/office/powerpoint/2010/main" val="3869407588"/>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Lst>
  <p:hf hdr="0" ftr="0" dt="0"/>
  <p:txStyles>
    <p:title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1" y="6212312"/>
            <a:ext cx="5583238" cy="280563"/>
          </a:xfrm>
          <a:prstGeom prst="rect">
            <a:avLst/>
          </a:prstGeom>
        </p:spPr>
        <p:txBody>
          <a:bodyPr vert="horz" lIns="0" tIns="0" rIns="0" bIns="0" rtlCol="0" anchor="b" anchorCtr="0"/>
          <a:lstStyle>
            <a:lvl1pPr marL="0" algn="l" defTabSz="609585"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stStyle>
          <a:p>
            <a:endParaRPr lang="en-US" dirty="0"/>
          </a:p>
        </p:txBody>
      </p:sp>
      <p:sp>
        <p:nvSpPr>
          <p:cNvPr id="4" name="Slide Number Placeholder 10">
            <a:extLst>
              <a:ext uri="{FF2B5EF4-FFF2-40B4-BE49-F238E27FC236}">
                <a16:creationId xmlns:a16="http://schemas.microsoft.com/office/drawing/2014/main" id="{F67B5899-DF89-D08D-97EA-4C3BB138FF04}"/>
              </a:ext>
            </a:extLst>
          </p:cNvPr>
          <p:cNvSpPr>
            <a:spLocks noGrp="1"/>
          </p:cNvSpPr>
          <p:nvPr>
            <p:ph type="sldNum" sz="quarter" idx="4"/>
          </p:nvPr>
        </p:nvSpPr>
        <p:spPr>
          <a:xfrm>
            <a:off x="9856790" y="6212312"/>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Tree>
    <p:extLst>
      <p:ext uri="{BB962C8B-B14F-4D97-AF65-F5344CB8AC3E}">
        <p14:creationId xmlns:p14="http://schemas.microsoft.com/office/powerpoint/2010/main" val="2046450577"/>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641" r:id="rId16"/>
  </p:sldLayoutIdLst>
  <p:hf hdr="0" ftr="0" dt="0"/>
  <p:txStyles>
    <p:title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1" y="6212312"/>
            <a:ext cx="5583238" cy="280563"/>
          </a:xfrm>
          <a:prstGeom prst="rect">
            <a:avLst/>
          </a:prstGeom>
        </p:spPr>
        <p:txBody>
          <a:bodyPr vert="horz" lIns="0" tIns="0" rIns="0" bIns="0" rtlCol="0" anchor="b" anchorCtr="0"/>
          <a:lstStyle>
            <a:lvl1pPr marL="0" algn="l" defTabSz="609585"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stStyle>
          <a:p>
            <a:endParaRPr lang="en-US" dirty="0"/>
          </a:p>
        </p:txBody>
      </p:sp>
      <p:sp>
        <p:nvSpPr>
          <p:cNvPr id="11" name="Slide Number Placeholder 10">
            <a:extLst>
              <a:ext uri="{FF2B5EF4-FFF2-40B4-BE49-F238E27FC236}">
                <a16:creationId xmlns:a16="http://schemas.microsoft.com/office/drawing/2014/main" id="{A5C9FA13-FF6A-7448-89FA-05F46CB51D4F}"/>
              </a:ext>
            </a:extLst>
          </p:cNvPr>
          <p:cNvSpPr>
            <a:spLocks noGrp="1"/>
          </p:cNvSpPr>
          <p:nvPr>
            <p:ph type="sldNum" sz="quarter" idx="4"/>
          </p:nvPr>
        </p:nvSpPr>
        <p:spPr>
          <a:xfrm>
            <a:off x="10101262" y="6212312"/>
            <a:ext cx="1724977" cy="280563"/>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dirty="0"/>
          </a:p>
        </p:txBody>
      </p:sp>
    </p:spTree>
    <p:extLst>
      <p:ext uri="{BB962C8B-B14F-4D97-AF65-F5344CB8AC3E}">
        <p14:creationId xmlns:p14="http://schemas.microsoft.com/office/powerpoint/2010/main" val="2169775358"/>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Lst>
  <p:hf hdr="0" ftr="0" dt="0"/>
  <p:txStyles>
    <p:title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2" y="6212313"/>
            <a:ext cx="5583238" cy="280563"/>
          </a:xfrm>
          <a:prstGeom prst="rect">
            <a:avLst/>
          </a:prstGeom>
        </p:spPr>
        <p:txBody>
          <a:bodyPr vert="horz" lIns="0" tIns="0" rIns="0" bIns="0" rtlCol="0" anchor="b" anchorCtr="0"/>
          <a:lstStyle>
            <a:lvl1pPr marL="0" algn="l" defTabSz="609616"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stStyle>
          <a:p>
            <a:endParaRPr lang="en-IN" dirty="0"/>
          </a:p>
        </p:txBody>
      </p:sp>
      <p:sp>
        <p:nvSpPr>
          <p:cNvPr id="11" name="Slide Number Placeholder 10">
            <a:extLst>
              <a:ext uri="{FF2B5EF4-FFF2-40B4-BE49-F238E27FC236}">
                <a16:creationId xmlns:a16="http://schemas.microsoft.com/office/drawing/2014/main" id="{A5C9FA13-FF6A-7448-89FA-05F46CB51D4F}"/>
              </a:ext>
            </a:extLst>
          </p:cNvPr>
          <p:cNvSpPr>
            <a:spLocks noGrp="1"/>
          </p:cNvSpPr>
          <p:nvPr>
            <p:ph type="sldNum" sz="quarter" idx="4"/>
          </p:nvPr>
        </p:nvSpPr>
        <p:spPr>
          <a:xfrm>
            <a:off x="10101263" y="6212313"/>
            <a:ext cx="1724977" cy="280563"/>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fld id="{3524B939-EC2F-49C0-A963-D2906BF63152}" type="slidenum">
              <a:rPr lang="en-IN" smtClean="0"/>
              <a:t>‹#›</a:t>
            </a:fld>
            <a:endParaRPr lang="en-IN" dirty="0"/>
          </a:p>
        </p:txBody>
      </p:sp>
    </p:spTree>
    <p:extLst>
      <p:ext uri="{BB962C8B-B14F-4D97-AF65-F5344CB8AC3E}">
        <p14:creationId xmlns:p14="http://schemas.microsoft.com/office/powerpoint/2010/main" val="3614100591"/>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 id="2147484503" r:id="rId26"/>
    <p:sldLayoutId id="2147484504" r:id="rId27"/>
    <p:sldLayoutId id="2147484505" r:id="rId28"/>
    <p:sldLayoutId id="2147484506" r:id="rId29"/>
    <p:sldLayoutId id="2147484507" r:id="rId30"/>
    <p:sldLayoutId id="2147484508" r:id="rId31"/>
    <p:sldLayoutId id="2147484509" r:id="rId32"/>
    <p:sldLayoutId id="2147484510" r:id="rId33"/>
    <p:sldLayoutId id="2147484511" r:id="rId34"/>
    <p:sldLayoutId id="2147484512" r:id="rId35"/>
    <p:sldLayoutId id="2147484513" r:id="rId36"/>
    <p:sldLayoutId id="2147484514" r:id="rId37"/>
    <p:sldLayoutId id="2147484515" r:id="rId38"/>
    <p:sldLayoutId id="2147484516" r:id="rId39"/>
    <p:sldLayoutId id="2147484517" r:id="rId40"/>
    <p:sldLayoutId id="2147484518" r:id="rId41"/>
    <p:sldLayoutId id="2147484519" r:id="rId42"/>
    <p:sldLayoutId id="2147484520" r:id="rId43"/>
  </p:sldLayoutIdLst>
  <p:txStyles>
    <p:titleStyle>
      <a:lvl1pPr algn="l" defTabSz="914423"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p:titleStyle>
    <p:bodyStyle>
      <a:lvl1pPr marL="228605" indent="-228605" algn="l" defTabSz="914423"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307" indent="-228605" algn="l" defTabSz="914423"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69" indent="-228605" algn="l" defTabSz="914423"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423" indent="-228605" algn="l" defTabSz="914423"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77" indent="-228605" algn="l" defTabSz="914423"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77" indent="-228605" algn="l" defTabSz="914423"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77" indent="-228605" algn="l" defTabSz="914423"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77" indent="-228605" algn="l" defTabSz="914423"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77" indent="-228605" algn="l" defTabSz="914423"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1" y="6212312"/>
            <a:ext cx="5583238" cy="280563"/>
          </a:xfrm>
          <a:prstGeom prst="rect">
            <a:avLst/>
          </a:prstGeom>
        </p:spPr>
        <p:txBody>
          <a:bodyPr vert="horz" lIns="0" tIns="0" rIns="0" bIns="0" rtlCol="0" anchor="b" anchorCtr="0"/>
          <a:lstStyle>
            <a:lvl1pPr marL="0" algn="l" defTabSz="609585"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
        <p:nvSpPr>
          <p:cNvPr id="11" name="Slide Number Placeholder 10">
            <a:extLst>
              <a:ext uri="{FF2B5EF4-FFF2-40B4-BE49-F238E27FC236}">
                <a16:creationId xmlns:a16="http://schemas.microsoft.com/office/drawing/2014/main" id="{A5C9FA13-FF6A-7448-89FA-05F46CB51D4F}"/>
              </a:ext>
            </a:extLst>
          </p:cNvPr>
          <p:cNvSpPr>
            <a:spLocks noGrp="1"/>
          </p:cNvSpPr>
          <p:nvPr>
            <p:ph type="sldNum" sz="quarter" idx="4"/>
          </p:nvPr>
        </p:nvSpPr>
        <p:spPr>
          <a:xfrm>
            <a:off x="10101262" y="6212312"/>
            <a:ext cx="1724977" cy="280563"/>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a:t>
            </a:r>
            <a:fld id="{9A69F558-F4B7-CC48-A764-748BE7C31488}" type="datetimeyyyy">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2024</a:t>
            </a:fld>
            <a:r>
              <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rPr>
              <a:t> Brillio  |  </a:t>
            </a:r>
            <a:fld id="{F1FE5E21-FD07-B44E-90A3-0254BFCDB49A}" type="slidenum">
              <a:rPr kumimoji="0" lang="en-US" sz="1000" b="0" i="0" u="none" strike="noStrike" kern="1200" cap="none" spc="0" normalizeH="0" baseline="0" noProof="0" smtClean="0">
                <a:ln>
                  <a:noFill/>
                </a:ln>
                <a:solidFill>
                  <a:srgbClr val="201646"/>
                </a:solidFill>
                <a:effectLst/>
                <a:uLnTx/>
                <a:uFillTx/>
                <a:latin typeface="Arial" panose="020B0604020202020204" pitchFamily="34" charset="0"/>
                <a:ea typeface="+mn-ea"/>
                <a:cs typeface="Arial" panose="020B0604020202020204"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20164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5028699"/>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Lst>
  <p:hf hdr="0" ftr="0" dt="0"/>
  <p:txStyles>
    <p:title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6"/>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71" imgH="423" progId="TCLayout.ActiveDocument.1">
                  <p:embed/>
                </p:oleObj>
              </mc:Choice>
              <mc:Fallback>
                <p:oleObj name="think-cell Slide" r:id="rId17" imgW="471" imgH="423" progId="TCLayout.ActiveDocument.1">
                  <p:embed/>
                  <p:pic>
                    <p:nvPicPr>
                      <p:cNvPr id="7" name="Object 6"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picture containing icon&#10;&#10;Description automatically generated">
            <a:extLst>
              <a:ext uri="{FF2B5EF4-FFF2-40B4-BE49-F238E27FC236}">
                <a16:creationId xmlns:a16="http://schemas.microsoft.com/office/drawing/2014/main" id="{A51E6702-8CD2-46BA-9247-09CB3C1145DB}"/>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92272" y="6416238"/>
            <a:ext cx="722128" cy="305054"/>
          </a:xfrm>
          <a:prstGeom prst="rect">
            <a:avLst/>
          </a:prstGeom>
        </p:spPr>
      </p:pic>
      <p:sp>
        <p:nvSpPr>
          <p:cNvPr id="6" name="Slide Number Placeholder 10">
            <a:extLst>
              <a:ext uri="{FF2B5EF4-FFF2-40B4-BE49-F238E27FC236}">
                <a16:creationId xmlns:a16="http://schemas.microsoft.com/office/drawing/2014/main" id="{DE0EFEEA-B0AC-CC31-EBA3-48B64B656281}"/>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
        <p:nvSpPr>
          <p:cNvPr id="9" name="TextBox 8">
            <a:extLst>
              <a:ext uri="{FF2B5EF4-FFF2-40B4-BE49-F238E27FC236}">
                <a16:creationId xmlns:a16="http://schemas.microsoft.com/office/drawing/2014/main" id="{322F1675-4256-8BAB-ADB2-59115D635F2F}"/>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41508329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 id="2147484630" r:id="rId14"/>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2117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dirty="0"/>
              <a:t>©2022 Brillio  |  </a:t>
            </a:r>
            <a:fld id="{F1FE5E21-FD07-B44E-90A3-0254BFCDB49A}" type="slidenum">
              <a:rPr smtClean="0"/>
              <a:pPr/>
              <a:t>‹#›</a:t>
            </a:fld>
            <a:endParaRPr dirty="0"/>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1133752070"/>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Lst>
  <p:hf hdr="0" ft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8"/>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71" imgH="423" progId="TCLayout.ActiveDocument.1">
                  <p:embed/>
                </p:oleObj>
              </mc:Choice>
              <mc:Fallback>
                <p:oleObj name="think-cell Slide" r:id="rId19" imgW="471" imgH="423" progId="TCLayout.ActiveDocument.1">
                  <p:embed/>
                  <p:pic>
                    <p:nvPicPr>
                      <p:cNvPr id="7" name="Object 6"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picture containing icon&#10;&#10;Description automatically generated">
            <a:extLst>
              <a:ext uri="{FF2B5EF4-FFF2-40B4-BE49-F238E27FC236}">
                <a16:creationId xmlns:a16="http://schemas.microsoft.com/office/drawing/2014/main" id="{0E2579EF-6CD3-76D7-9EC4-625EAC104046}"/>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92272" y="6416238"/>
            <a:ext cx="722128" cy="305054"/>
          </a:xfrm>
          <a:prstGeom prst="rect">
            <a:avLst/>
          </a:prstGeom>
        </p:spPr>
      </p:pic>
      <p:sp>
        <p:nvSpPr>
          <p:cNvPr id="6" name="Slide Number Placeholder 10">
            <a:extLst>
              <a:ext uri="{FF2B5EF4-FFF2-40B4-BE49-F238E27FC236}">
                <a16:creationId xmlns:a16="http://schemas.microsoft.com/office/drawing/2014/main" id="{8C9A2F5C-072D-8CD4-5EFB-206D5DB9BE71}"/>
              </a:ext>
            </a:extLst>
          </p:cNvPr>
          <p:cNvSpPr>
            <a:spLocks noGrp="1"/>
          </p:cNvSpPr>
          <p:nvPr>
            <p:ph type="sldNum" sz="quarter" idx="4"/>
          </p:nvPr>
        </p:nvSpPr>
        <p:spPr>
          <a:xfrm>
            <a:off x="9856790" y="6398287"/>
            <a:ext cx="1969450" cy="259715"/>
          </a:xfrm>
          <a:prstGeom prst="rect">
            <a:avLst/>
          </a:prstGeom>
        </p:spPr>
        <p:txBody>
          <a:bodyPr vert="horz" lIns="0" tIns="0" rIns="0" bIns="0" rtlCol="0" anchor="b"/>
          <a:lstStyle>
            <a:lvl1pPr algn="r">
              <a:defRPr lang="en-US" sz="1000" b="0" i="0" kern="1200" smtClean="0">
                <a:solidFill>
                  <a:schemeClr val="tx1"/>
                </a:solidFill>
                <a:latin typeface="Arial" panose="020B0604020202020204" pitchFamily="34" charset="0"/>
                <a:ea typeface="+mn-ea"/>
                <a:cs typeface="Arial" panose="020B0604020202020204" pitchFamily="34" charset="0"/>
              </a:defRPr>
            </a:lvl1pPr>
          </a:lstStyle>
          <a:p>
            <a:r>
              <a:rPr lang="en-GB" dirty="0"/>
              <a:t>©2024 Brillio  |  </a:t>
            </a:r>
            <a:fld id="{F1FE5E21-FD07-B44E-90A3-0254BFCDB49A}" type="slidenum">
              <a:rPr smtClean="0"/>
              <a:pPr/>
              <a:t>‹#›</a:t>
            </a:fld>
            <a:endParaRPr lang="en-US" dirty="0"/>
          </a:p>
        </p:txBody>
      </p:sp>
      <p:sp>
        <p:nvSpPr>
          <p:cNvPr id="9" name="TextBox 8">
            <a:extLst>
              <a:ext uri="{FF2B5EF4-FFF2-40B4-BE49-F238E27FC236}">
                <a16:creationId xmlns:a16="http://schemas.microsoft.com/office/drawing/2014/main" id="{3C48008D-A2BC-61D8-90BE-9EC2E5182066}"/>
              </a:ext>
            </a:extLst>
          </p:cNvPr>
          <p:cNvSpPr txBox="1"/>
          <p:nvPr userDrawn="1"/>
        </p:nvSpPr>
        <p:spPr>
          <a:xfrm>
            <a:off x="4997726" y="6577839"/>
            <a:ext cx="2196548" cy="246221"/>
          </a:xfrm>
          <a:prstGeom prst="rect">
            <a:avLst/>
          </a:prstGeom>
          <a:noFill/>
        </p:spPr>
        <p:txBody>
          <a:bodyPr wrap="square" rtlCol="0">
            <a:spAutoFit/>
          </a:bodyPr>
          <a:lstStyle/>
          <a:p>
            <a:pPr algn="ctr"/>
            <a:r>
              <a:rPr lang="en-US" sz="1000" b="0" i="0" baseline="0" dirty="0">
                <a:solidFill>
                  <a:schemeClr val="tx1"/>
                </a:solidFill>
                <a:latin typeface="Arial" panose="020B0604020202020204" pitchFamily="34" charset="0"/>
                <a:cs typeface="Arial" panose="020B0604020202020204" pitchFamily="34" charset="0"/>
              </a:rPr>
              <a:t>Proprietary &amp; Confidential</a:t>
            </a:r>
            <a:endParaRPr lang="en-GB" sz="1000" dirty="0">
              <a:solidFill>
                <a:schemeClr val="tx1"/>
              </a:solidFill>
            </a:endParaRPr>
          </a:p>
        </p:txBody>
      </p:sp>
    </p:spTree>
    <p:extLst>
      <p:ext uri="{BB962C8B-B14F-4D97-AF65-F5344CB8AC3E}">
        <p14:creationId xmlns:p14="http://schemas.microsoft.com/office/powerpoint/2010/main" val="8153989"/>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7"/>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471" imgH="423" progId="TCLayout.ActiveDocument.1">
                  <p:embed/>
                </p:oleObj>
              </mc:Choice>
              <mc:Fallback>
                <p:oleObj name="think-cell Slide" r:id="rId18" imgW="471" imgH="423" progId="TCLayout.ActiveDocument.1">
                  <p:embed/>
                  <p:pic>
                    <p:nvPicPr>
                      <p:cNvPr id="7" name="Object 6" hidden="1"/>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527D70FC-A01F-B44F-9317-E682AFFD6EDB}"/>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34865" y="6016620"/>
            <a:ext cx="1484604" cy="812034"/>
          </a:xfrm>
          <a:prstGeom prst="rect">
            <a:avLst/>
          </a:prstGeom>
        </p:spPr>
      </p:pic>
      <p:sp>
        <p:nvSpPr>
          <p:cNvPr id="8" name="Footer Placeholder 8">
            <a:extLst>
              <a:ext uri="{FF2B5EF4-FFF2-40B4-BE49-F238E27FC236}">
                <a16:creationId xmlns:a16="http://schemas.microsoft.com/office/drawing/2014/main" id="{D9B53F39-AAEF-FC4A-BFE2-B8D83F4AE1EA}"/>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1" name="Slide Number Placeholder 9">
            <a:extLst>
              <a:ext uri="{FF2B5EF4-FFF2-40B4-BE49-F238E27FC236}">
                <a16:creationId xmlns:a16="http://schemas.microsoft.com/office/drawing/2014/main" id="{7CA306FD-041D-B846-B716-93A80116D2A4}"/>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233931150"/>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3" r:id="rId15"/>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330275"/>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055" r:id="rId7"/>
  </p:sldLayoutIdLst>
  <p:hf hdr="0" ftr="0" dt="0"/>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A96AF-27E1-4675-8D0D-DD997F463315}"/>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05C87A-93B3-4D7A-B0ED-C5EAD5DACDA7}"/>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671F7-E556-4C74-A485-00F17A30A01F}"/>
              </a:ext>
            </a:extLst>
          </p:cNvPr>
          <p:cNvSpPr>
            <a:spLocks noGrp="1"/>
          </p:cNvSpPr>
          <p:nvPr>
            <p:ph type="dt" sz="half" idx="2"/>
          </p:nvPr>
        </p:nvSpPr>
        <p:spPr>
          <a:xfrm>
            <a:off x="852055" y="642562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C2DA-E156-4221-8286-7E9693B82C12}" type="datetime1">
              <a:rPr lang="en-IN" smtClean="0"/>
              <a:t>28-05-2024</a:t>
            </a:fld>
            <a:endParaRPr lang="en-IN" dirty="0"/>
          </a:p>
        </p:txBody>
      </p:sp>
      <p:sp>
        <p:nvSpPr>
          <p:cNvPr id="5" name="Footer Placeholder 4">
            <a:extLst>
              <a:ext uri="{FF2B5EF4-FFF2-40B4-BE49-F238E27FC236}">
                <a16:creationId xmlns:a16="http://schemas.microsoft.com/office/drawing/2014/main" id="{5D4F1006-C63E-42F6-BCCD-3CE813C44695}"/>
              </a:ext>
            </a:extLst>
          </p:cNvPr>
          <p:cNvSpPr>
            <a:spLocks noGrp="1"/>
          </p:cNvSpPr>
          <p:nvPr>
            <p:ph type="ftr" sz="quarter" idx="3"/>
          </p:nvPr>
        </p:nvSpPr>
        <p:spPr>
          <a:xfrm>
            <a:off x="4052455" y="642562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CA6C08A-3A85-4A10-BB27-77DA9CF43CFA}"/>
              </a:ext>
            </a:extLst>
          </p:cNvPr>
          <p:cNvSpPr>
            <a:spLocks noGrp="1"/>
          </p:cNvSpPr>
          <p:nvPr>
            <p:ph type="sldNum" sz="quarter" idx="4"/>
          </p:nvPr>
        </p:nvSpPr>
        <p:spPr>
          <a:xfrm>
            <a:off x="8624455" y="642562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D28EE-DADA-4185-923A-61843F8176A9}" type="slidenum">
              <a:rPr lang="en-IN" smtClean="0"/>
              <a:t>‹#›</a:t>
            </a:fld>
            <a:endParaRPr lang="en-IN" dirty="0"/>
          </a:p>
        </p:txBody>
      </p:sp>
    </p:spTree>
    <p:extLst>
      <p:ext uri="{BB962C8B-B14F-4D97-AF65-F5344CB8AC3E}">
        <p14:creationId xmlns:p14="http://schemas.microsoft.com/office/powerpoint/2010/main" val="1180680571"/>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Lst>
  <p:hf sldNum="0" hdr="0" ftr="0" dt="0"/>
  <p:txStyles>
    <p:titleStyle>
      <a:lvl1pPr algn="l" defTabSz="91458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45" indent="-228645" algn="l" defTabSz="914580" rtl="0" eaLnBrk="1" latinLnBrk="0" hangingPunct="1">
        <a:lnSpc>
          <a:spcPct val="90000"/>
        </a:lnSpc>
        <a:spcBef>
          <a:spcPts val="1000"/>
        </a:spcBef>
        <a:buFont typeface="Arial" panose="020B0604020202020204" pitchFamily="34" charset="0"/>
        <a:buChar char="•"/>
        <a:defRPr sz="2933" kern="1200">
          <a:solidFill>
            <a:schemeClr val="tx1"/>
          </a:solidFill>
          <a:latin typeface="+mn-lt"/>
          <a:ea typeface="+mn-ea"/>
          <a:cs typeface="+mn-cs"/>
        </a:defRPr>
      </a:lvl1pPr>
      <a:lvl2pPr marL="685935" indent="-228645" algn="l" defTabSz="9145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5" indent="-228645" algn="l" defTabSz="914580" rtl="0" eaLnBrk="1" latinLnBrk="0" hangingPunct="1">
        <a:lnSpc>
          <a:spcPct val="90000"/>
        </a:lnSpc>
        <a:spcBef>
          <a:spcPts val="500"/>
        </a:spcBef>
        <a:buFont typeface="Arial" panose="020B0604020202020204" pitchFamily="34" charset="0"/>
        <a:buChar char="•"/>
        <a:defRPr sz="2135" kern="1200">
          <a:solidFill>
            <a:schemeClr val="tx1"/>
          </a:solidFill>
          <a:latin typeface="+mn-lt"/>
          <a:ea typeface="+mn-ea"/>
          <a:cs typeface="+mn-cs"/>
        </a:defRPr>
      </a:lvl3pPr>
      <a:lvl4pPr marL="1600515" indent="-228645" algn="l" defTabSz="914580"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806" indent="-228645" algn="l" defTabSz="914580"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509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8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76"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65" indent="-228645" algn="l" defTabSz="9145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80" rtl="0" eaLnBrk="1" latinLnBrk="0" hangingPunct="1">
        <a:defRPr sz="1800" kern="1200">
          <a:solidFill>
            <a:schemeClr val="tx1"/>
          </a:solidFill>
          <a:latin typeface="+mn-lt"/>
          <a:ea typeface="+mn-ea"/>
          <a:cs typeface="+mn-cs"/>
        </a:defRPr>
      </a:lvl1pPr>
      <a:lvl2pPr marL="457291" algn="l" defTabSz="914580" rtl="0" eaLnBrk="1" latinLnBrk="0" hangingPunct="1">
        <a:defRPr sz="1800" kern="1200">
          <a:solidFill>
            <a:schemeClr val="tx1"/>
          </a:solidFill>
          <a:latin typeface="+mn-lt"/>
          <a:ea typeface="+mn-ea"/>
          <a:cs typeface="+mn-cs"/>
        </a:defRPr>
      </a:lvl2pPr>
      <a:lvl3pPr marL="914580" algn="l" defTabSz="914580" rtl="0" eaLnBrk="1" latinLnBrk="0" hangingPunct="1">
        <a:defRPr sz="1800" kern="1200">
          <a:solidFill>
            <a:schemeClr val="tx1"/>
          </a:solidFill>
          <a:latin typeface="+mn-lt"/>
          <a:ea typeface="+mn-ea"/>
          <a:cs typeface="+mn-cs"/>
        </a:defRPr>
      </a:lvl3pPr>
      <a:lvl4pPr marL="1371871" algn="l" defTabSz="914580" rtl="0" eaLnBrk="1" latinLnBrk="0" hangingPunct="1">
        <a:defRPr sz="1800" kern="1200">
          <a:solidFill>
            <a:schemeClr val="tx1"/>
          </a:solidFill>
          <a:latin typeface="+mn-lt"/>
          <a:ea typeface="+mn-ea"/>
          <a:cs typeface="+mn-cs"/>
        </a:defRPr>
      </a:lvl4pPr>
      <a:lvl5pPr marL="1829161" algn="l" defTabSz="914580" rtl="0" eaLnBrk="1" latinLnBrk="0" hangingPunct="1">
        <a:defRPr sz="1800" kern="1200">
          <a:solidFill>
            <a:schemeClr val="tx1"/>
          </a:solidFill>
          <a:latin typeface="+mn-lt"/>
          <a:ea typeface="+mn-ea"/>
          <a:cs typeface="+mn-cs"/>
        </a:defRPr>
      </a:lvl5pPr>
      <a:lvl6pPr marL="2286450" algn="l" defTabSz="914580" rtl="0" eaLnBrk="1" latinLnBrk="0" hangingPunct="1">
        <a:defRPr sz="1800" kern="1200">
          <a:solidFill>
            <a:schemeClr val="tx1"/>
          </a:solidFill>
          <a:latin typeface="+mn-lt"/>
          <a:ea typeface="+mn-ea"/>
          <a:cs typeface="+mn-cs"/>
        </a:defRPr>
      </a:lvl6pPr>
      <a:lvl7pPr marL="2743741" algn="l" defTabSz="914580" rtl="0" eaLnBrk="1" latinLnBrk="0" hangingPunct="1">
        <a:defRPr sz="1800" kern="1200">
          <a:solidFill>
            <a:schemeClr val="tx1"/>
          </a:solidFill>
          <a:latin typeface="+mn-lt"/>
          <a:ea typeface="+mn-ea"/>
          <a:cs typeface="+mn-cs"/>
        </a:defRPr>
      </a:lvl7pPr>
      <a:lvl8pPr marL="3201029" algn="l" defTabSz="914580" rtl="0" eaLnBrk="1" latinLnBrk="0" hangingPunct="1">
        <a:defRPr sz="1800" kern="1200">
          <a:solidFill>
            <a:schemeClr val="tx1"/>
          </a:solidFill>
          <a:latin typeface="+mn-lt"/>
          <a:ea typeface="+mn-ea"/>
          <a:cs typeface="+mn-cs"/>
        </a:defRPr>
      </a:lvl8pPr>
      <a:lvl9pPr marL="3658319" algn="l" defTabSz="91458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dirty="0"/>
              <a:t>©2022 Brillio  |  </a:t>
            </a:r>
            <a:fld id="{F1FE5E21-FD07-B44E-90A3-0254BFCDB49A}" type="slidenum">
              <a:rPr smtClean="0"/>
              <a:pPr/>
              <a:t>‹#›</a:t>
            </a:fld>
            <a:endParaRPr dirty="0"/>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4226605627"/>
      </p:ext>
    </p:extLst>
  </p:cSld>
  <p:clrMap bg1="lt1" tx1="dk1" bg2="lt2" tx2="dk2" accent1="accent1" accent2="accent2" accent3="accent3" accent4="accent4" accent5="accent5" accent6="accent6" hlink="hlink" folHlink="folHlink"/>
  <p:sldLayoutIdLst>
    <p:sldLayoutId id="2147484026" r:id="rId1"/>
  </p:sldLayoutIdLst>
  <p:hf hdr="0" ft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dirty="0"/>
              <a:t>©2022 Brillio  |  </a:t>
            </a:r>
            <a:fld id="{F1FE5E21-FD07-B44E-90A3-0254BFCDB49A}" type="slidenum">
              <a:rPr smtClean="0"/>
              <a:pPr/>
              <a:t>‹#›</a:t>
            </a:fld>
            <a:endParaRPr dirty="0"/>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r>
              <a:rPr lang="en-US" dirty="0"/>
              <a:t>©2024 Brillio  |  12</a:t>
            </a:r>
          </a:p>
        </p:txBody>
      </p:sp>
    </p:spTree>
    <p:extLst>
      <p:ext uri="{BB962C8B-B14F-4D97-AF65-F5344CB8AC3E}">
        <p14:creationId xmlns:p14="http://schemas.microsoft.com/office/powerpoint/2010/main" val="1446898860"/>
      </p:ext>
    </p:extLst>
  </p:cSld>
  <p:clrMap bg1="lt1" tx1="dk1" bg2="lt2" tx2="dk2" accent1="accent1" accent2="accent2" accent3="accent3" accent4="accent4" accent5="accent5" accent6="accent6" hlink="hlink" folHlink="folHlink"/>
  <p:sldLayoutIdLst>
    <p:sldLayoutId id="2147483795" r:id="rId1"/>
    <p:sldLayoutId id="2147484028"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4108" r:id="rId12"/>
    <p:sldLayoutId id="2147484109" r:id="rId13"/>
  </p:sldLayoutIdLst>
  <p:hf hd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CAC9EE12-70FB-474F-9D70-9C7D1D03D7FB}"/>
              </a:ext>
            </a:extLst>
          </p:cNvPr>
          <p:cNvSpPr>
            <a:spLocks noGrp="1"/>
          </p:cNvSpPr>
          <p:nvPr>
            <p:ph type="ftr" sz="quarter" idx="3"/>
          </p:nvPr>
        </p:nvSpPr>
        <p:spPr>
          <a:xfrm>
            <a:off x="4273551" y="6212312"/>
            <a:ext cx="5583238" cy="280563"/>
          </a:xfrm>
          <a:prstGeom prst="rect">
            <a:avLst/>
          </a:prstGeom>
        </p:spPr>
        <p:txBody>
          <a:bodyPr vert="horz" lIns="0" tIns="0" rIns="0" bIns="0" rtlCol="0" anchor="b" anchorCtr="0"/>
          <a:lstStyle>
            <a:lvl1pPr marL="0" algn="l" defTabSz="609585" rtl="0" eaLnBrk="1" latinLnBrk="0" hangingPunct="1">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endParaRPr lang="en-IN" dirty="0"/>
          </a:p>
        </p:txBody>
      </p:sp>
      <p:sp>
        <p:nvSpPr>
          <p:cNvPr id="11" name="Slide Number Placeholder 10">
            <a:extLst>
              <a:ext uri="{FF2B5EF4-FFF2-40B4-BE49-F238E27FC236}">
                <a16:creationId xmlns:a16="http://schemas.microsoft.com/office/drawing/2014/main" id="{A5C9FA13-FF6A-7448-89FA-05F46CB51D4F}"/>
              </a:ext>
            </a:extLst>
          </p:cNvPr>
          <p:cNvSpPr>
            <a:spLocks noGrp="1"/>
          </p:cNvSpPr>
          <p:nvPr>
            <p:ph type="sldNum" sz="quarter" idx="4"/>
          </p:nvPr>
        </p:nvSpPr>
        <p:spPr>
          <a:xfrm>
            <a:off x="10101262" y="6212312"/>
            <a:ext cx="1724977" cy="280563"/>
          </a:xfrm>
          <a:prstGeom prst="rect">
            <a:avLst/>
          </a:prstGeom>
        </p:spPr>
        <p:txBody>
          <a:bodyPr vert="horz" lIns="0" tIns="0" rIns="0" bIns="0" rtlCol="0" anchor="b"/>
          <a:lstStyle>
            <a:lvl1pPr algn="r">
              <a:defRPr lang="en-US" sz="1000" b="0" i="0" kern="1200" smtClean="0">
                <a:solidFill>
                  <a:schemeClr val="tx1"/>
                </a:solidFill>
                <a:latin typeface="Helvetica Neue" panose="02000503000000020004" pitchFamily="2" charset="0"/>
                <a:ea typeface="+mn-ea"/>
                <a:cs typeface="Helvetica Neue" panose="02000503000000020004" pitchFamily="2" charset="0"/>
              </a:defRPr>
            </a:lvl1pPr>
          </a:lstStyle>
          <a:p>
            <a:fld id="{AF537CAA-CF19-4AFD-B448-318709DBD37B}" type="slidenum">
              <a:rPr lang="en-IN" smtClean="0"/>
              <a:pPr/>
              <a:t>‹#›</a:t>
            </a:fld>
            <a:endParaRPr lang="en-IN" dirty="0"/>
          </a:p>
        </p:txBody>
      </p:sp>
    </p:spTree>
    <p:extLst>
      <p:ext uri="{BB962C8B-B14F-4D97-AF65-F5344CB8AC3E}">
        <p14:creationId xmlns:p14="http://schemas.microsoft.com/office/powerpoint/2010/main" val="1490476095"/>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23" r:id="rId17"/>
    <p:sldLayoutId id="2147484053" r:id="rId18"/>
    <p:sldLayoutId id="2147484054" r:id="rId19"/>
    <p:sldLayoutId id="2147484119" r:id="rId20"/>
  </p:sldLayoutIdLst>
  <p:txStyles>
    <p:titleStyle>
      <a:lvl1pPr algn="l" defTabSz="914377" rtl="0" eaLnBrk="1" latinLnBrk="0" hangingPunct="1">
        <a:lnSpc>
          <a:spcPct val="90000"/>
        </a:lnSpc>
        <a:spcBef>
          <a:spcPct val="0"/>
        </a:spcBef>
        <a:buNone/>
        <a:defRPr sz="2800" b="0" i="0" kern="1200" baseline="0">
          <a:solidFill>
            <a:schemeClr val="tx1"/>
          </a:solidFill>
          <a:latin typeface="Helvetica Neue" panose="02000503000000020004" pitchFamily="2" charset="0"/>
          <a:ea typeface="+mj-ea"/>
          <a:cs typeface="Helvetica Neue" panose="02000503000000020004" pitchFamily="2"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Helvetica Neue" panose="02000503000000020004" pitchFamily="2" charset="0"/>
          <a:ea typeface="+mn-ea"/>
          <a:cs typeface="Helvetica Neue" panose="02000503000000020004" pitchFamily="2"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Helvetica Neue" panose="02000503000000020004" pitchFamily="2" charset="0"/>
          <a:ea typeface="+mn-ea"/>
          <a:cs typeface="Helvetica Neue" panose="02000503000000020004" pitchFamily="2"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Helvetica Neue" panose="02000503000000020004" pitchFamily="2" charset="0"/>
          <a:ea typeface="+mn-ea"/>
          <a:cs typeface="Helvetica Neue" panose="02000503000000020004" pitchFamily="2"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Helvetica Neue" panose="02000503000000020004" pitchFamily="2" charset="0"/>
          <a:ea typeface="+mn-ea"/>
          <a:cs typeface="Helvetica Neue" panose="02000503000000020004" pitchFamily="2"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2"/>
          </a:solidFill>
          <a:latin typeface="Helvetica Neue" panose="02000503000000020004" pitchFamily="2" charset="0"/>
          <a:ea typeface="+mn-ea"/>
          <a:cs typeface="Helvetica Neue" panose="02000503000000020004" pitchFamily="2"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991">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C7D14-C681-4685-95EA-FF8F0D5C5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8E8392-20E3-43B6-B326-1773EC913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F4043-C685-4D4D-BC69-C56155F44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8B08E8A-F6CF-40A7-A7F9-0391C4CE594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5/28/2024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CDBD9D-3E63-4B2B-B859-F57744851F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950AD72-EA7E-444C-9D1A-2D7AC342D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CD6D57-666C-4A03-854A-4FC6553E89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957135"/>
      </p:ext>
    </p:extLst>
  </p:cSld>
  <p:clrMap bg1="lt1" tx1="dk1" bg2="lt2" tx2="dk2" accent1="accent1" accent2="accent2" accent3="accent3" accent4="accent4" accent5="accent5" accent6="accent6" hlink="hlink" folHlink="folHlink"/>
  <p:sldLayoutIdLst>
    <p:sldLayoutId id="2147483661" r:id="rId1"/>
    <p:sldLayoutId id="2147484112" r:id="rId2"/>
    <p:sldLayoutId id="2147484113" r:id="rId3"/>
    <p:sldLayoutId id="2147484114" r:id="rId4"/>
    <p:sldLayoutId id="2147484115" r:id="rId5"/>
    <p:sldLayoutId id="2147484116" r:id="rId6"/>
    <p:sldLayoutId id="2147484117" r:id="rId7"/>
    <p:sldLayoutId id="214748411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2"/>
            </p:custDataLst>
            <p:extLst>
              <p:ext uri="{D42A27DB-BD31-4B8C-83A1-F6EECF244321}">
                <p14:modId xmlns:p14="http://schemas.microsoft.com/office/powerpoint/2010/main" val="3197596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1" imgH="423" progId="TCLayout.ActiveDocument.1">
                  <p:embed/>
                </p:oleObj>
              </mc:Choice>
              <mc:Fallback>
                <p:oleObj name="think-cell Slide" r:id="rId13" imgW="471" imgH="423" progId="TCLayout.ActiveDocument.1">
                  <p:embed/>
                  <p:pic>
                    <p:nvPicPr>
                      <p:cNvPr id="7" name="Object 6" hidden="1"/>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70992"/>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231641"/>
            <a:ext cx="11180064" cy="473062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527D70FC-A01F-B44F-9317-E682AFFD6ED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34865" y="6016620"/>
            <a:ext cx="1484604" cy="812034"/>
          </a:xfrm>
          <a:prstGeom prst="rect">
            <a:avLst/>
          </a:prstGeom>
        </p:spPr>
      </p:pic>
      <p:sp>
        <p:nvSpPr>
          <p:cNvPr id="8" name="Footer Placeholder 8">
            <a:extLst>
              <a:ext uri="{FF2B5EF4-FFF2-40B4-BE49-F238E27FC236}">
                <a16:creationId xmlns:a16="http://schemas.microsoft.com/office/drawing/2014/main" id="{D9B53F39-AAEF-FC4A-BFE2-B8D83F4AE1EA}"/>
              </a:ext>
            </a:extLst>
          </p:cNvPr>
          <p:cNvSpPr>
            <a:spLocks noGrp="1"/>
          </p:cNvSpPr>
          <p:nvPr>
            <p:ph type="ftr" sz="quarter" idx="3"/>
          </p:nvPr>
        </p:nvSpPr>
        <p:spPr>
          <a:xfrm>
            <a:off x="9637452" y="6327648"/>
            <a:ext cx="1706880" cy="207264"/>
          </a:xfrm>
          <a:prstGeom prst="rect">
            <a:avLst/>
          </a:prstGeom>
        </p:spPr>
        <p:txBody>
          <a:bodyPr vert="horz" lIns="0" tIns="0" rIns="0" bIns="0" rtlCol="0" anchor="ctr"/>
          <a:lstStyle>
            <a:lvl1pPr algn="r">
              <a:defRPr sz="1067" baseline="0">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2022 Brillio |</a:t>
            </a:r>
          </a:p>
        </p:txBody>
      </p:sp>
      <p:sp>
        <p:nvSpPr>
          <p:cNvPr id="11" name="Slide Number Placeholder 9">
            <a:extLst>
              <a:ext uri="{FF2B5EF4-FFF2-40B4-BE49-F238E27FC236}">
                <a16:creationId xmlns:a16="http://schemas.microsoft.com/office/drawing/2014/main" id="{7CA306FD-041D-B846-B716-93A80116D2A4}"/>
              </a:ext>
            </a:extLst>
          </p:cNvPr>
          <p:cNvSpPr>
            <a:spLocks noGrp="1"/>
          </p:cNvSpPr>
          <p:nvPr>
            <p:ph type="sldNum" sz="quarter" idx="4"/>
          </p:nvPr>
        </p:nvSpPr>
        <p:spPr>
          <a:xfrm>
            <a:off x="11387328" y="6326049"/>
            <a:ext cx="304800" cy="207264"/>
          </a:xfrm>
          <a:prstGeom prst="rect">
            <a:avLst/>
          </a:prstGeom>
        </p:spPr>
        <p:txBody>
          <a:bodyPr vert="horz" lIns="0" tIns="0" rIns="0" bIns="0" rtlCol="0" anchor="ctr"/>
          <a:lstStyle>
            <a:lvl1pPr algn="r">
              <a:defRPr sz="1067" b="0" baseline="0">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4" name="GS Doctop Placeholder" hidden="1"/>
          <p:cNvSpPr txBox="1"/>
          <p:nvPr userDrawn="1"/>
        </p:nvSpPr>
        <p:spPr>
          <a:xfrm>
            <a:off x="546100" y="0"/>
            <a:ext cx="5651500" cy="246221"/>
          </a:xfrm>
          <a:prstGeom prst="rect">
            <a:avLst/>
          </a:prstGeom>
        </p:spPr>
        <p:txBody>
          <a:bodyPr vert="horz" wrap="square" lIns="0" tIns="0" rIns="0" bIns="0" rtlCol="0">
            <a:spAutoFit/>
          </a:bodyPr>
          <a:lstStyle/>
          <a:p>
            <a:pPr algn="l"/>
            <a:r>
              <a:rPr lang="en-US" sz="800" b="0" dirty="0">
                <a:solidFill>
                  <a:schemeClr val="tx2"/>
                </a:solidFill>
                <a:latin typeface="Arial" panose="020B0604020202020204" pitchFamily="34" charset="0"/>
              </a:rPr>
              <a:t>ibdroot\projects\IBD-NY\beadwork2021\682398_1\Presentation\2022.03.xx Analyst Day\Project Badger Analyst Day Materials (3.8.2022)_11pmET.pptx</a:t>
            </a:r>
          </a:p>
        </p:txBody>
      </p:sp>
      <p:sp>
        <p:nvSpPr>
          <p:cNvPr id="9" name="Rectangle 8"/>
          <p:cNvSpPr/>
          <p:nvPr userDrawn="1"/>
        </p:nvSpPr>
        <p:spPr>
          <a:xfrm>
            <a:off x="-2842801" y="824961"/>
            <a:ext cx="2496530" cy="393468"/>
          </a:xfrm>
          <a:prstGeom prst="rect">
            <a:avLst/>
          </a:prstGeom>
          <a:solidFill>
            <a:srgbClr val="423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 – 58 - 99</a:t>
            </a:r>
          </a:p>
        </p:txBody>
      </p:sp>
      <p:sp>
        <p:nvSpPr>
          <p:cNvPr id="10" name="Rectangle 9"/>
          <p:cNvSpPr/>
          <p:nvPr userDrawn="1"/>
        </p:nvSpPr>
        <p:spPr>
          <a:xfrm>
            <a:off x="-2842801" y="1433888"/>
            <a:ext cx="2496530" cy="393468"/>
          </a:xfrm>
          <a:prstGeom prst="rect">
            <a:avLst/>
          </a:prstGeom>
          <a:solidFill>
            <a:srgbClr val="6F68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 – 104 - 135</a:t>
            </a:r>
          </a:p>
        </p:txBody>
      </p:sp>
      <p:sp>
        <p:nvSpPr>
          <p:cNvPr id="12" name="Rectangle 11"/>
          <p:cNvSpPr/>
          <p:nvPr userDrawn="1"/>
        </p:nvSpPr>
        <p:spPr>
          <a:xfrm>
            <a:off x="-2842801" y="2042815"/>
            <a:ext cx="2496530" cy="393468"/>
          </a:xfrm>
          <a:prstGeom prst="rect">
            <a:avLst/>
          </a:prstGeom>
          <a:solidFill>
            <a:srgbClr val="A29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162 – 158 - 178</a:t>
            </a:r>
          </a:p>
        </p:txBody>
      </p:sp>
      <p:sp>
        <p:nvSpPr>
          <p:cNvPr id="13" name="Rectangle 12"/>
          <p:cNvSpPr/>
          <p:nvPr userDrawn="1"/>
        </p:nvSpPr>
        <p:spPr>
          <a:xfrm>
            <a:off x="-2842801" y="2651742"/>
            <a:ext cx="2496530" cy="393468"/>
          </a:xfrm>
          <a:prstGeom prst="rect">
            <a:avLst/>
          </a:prstGeom>
          <a:solidFill>
            <a:srgbClr val="C8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 – 197 - 209</a:t>
            </a:r>
          </a:p>
        </p:txBody>
      </p:sp>
      <p:sp>
        <p:nvSpPr>
          <p:cNvPr id="14" name="Rectangle 13"/>
          <p:cNvSpPr/>
          <p:nvPr userDrawn="1"/>
        </p:nvSpPr>
        <p:spPr>
          <a:xfrm>
            <a:off x="-2842801" y="3260669"/>
            <a:ext cx="2496530" cy="393468"/>
          </a:xfrm>
          <a:prstGeom prst="rect">
            <a:avLst/>
          </a:prstGeom>
          <a:solidFill>
            <a:srgbClr val="2C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44 -200 -77</a:t>
            </a:r>
          </a:p>
        </p:txBody>
      </p:sp>
      <p:sp>
        <p:nvSpPr>
          <p:cNvPr id="15" name="Rectangle 14"/>
          <p:cNvSpPr/>
          <p:nvPr userDrawn="1"/>
        </p:nvSpPr>
        <p:spPr>
          <a:xfrm>
            <a:off x="-2842801" y="3869596"/>
            <a:ext cx="2496530" cy="393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255 – 255 - 255</a:t>
            </a:r>
          </a:p>
        </p:txBody>
      </p:sp>
      <p:sp>
        <p:nvSpPr>
          <p:cNvPr id="16" name="Rectangle 15"/>
          <p:cNvSpPr/>
          <p:nvPr userDrawn="1"/>
        </p:nvSpPr>
        <p:spPr>
          <a:xfrm>
            <a:off x="-2842801" y="4478523"/>
            <a:ext cx="2496530" cy="3934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242 – 242 - 242</a:t>
            </a:r>
          </a:p>
        </p:txBody>
      </p:sp>
      <p:sp>
        <p:nvSpPr>
          <p:cNvPr id="17" name="Rectangle 16"/>
          <p:cNvSpPr/>
          <p:nvPr userDrawn="1"/>
        </p:nvSpPr>
        <p:spPr>
          <a:xfrm>
            <a:off x="-2842801" y="5087450"/>
            <a:ext cx="2496530" cy="39346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217 -217 - 217</a:t>
            </a:r>
          </a:p>
        </p:txBody>
      </p:sp>
      <p:sp>
        <p:nvSpPr>
          <p:cNvPr id="18" name="Rectangle 17"/>
          <p:cNvSpPr/>
          <p:nvPr userDrawn="1"/>
        </p:nvSpPr>
        <p:spPr>
          <a:xfrm>
            <a:off x="-2842801" y="5696377"/>
            <a:ext cx="2496530" cy="39346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64 – 64 - 64</a:t>
            </a:r>
          </a:p>
        </p:txBody>
      </p:sp>
      <p:sp>
        <p:nvSpPr>
          <p:cNvPr id="19" name="Rectangle 18"/>
          <p:cNvSpPr/>
          <p:nvPr userDrawn="1"/>
        </p:nvSpPr>
        <p:spPr>
          <a:xfrm>
            <a:off x="-2842801" y="6305301"/>
            <a:ext cx="2496530" cy="39346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 0 - 0</a:t>
            </a:r>
          </a:p>
        </p:txBody>
      </p:sp>
      <p:sp>
        <p:nvSpPr>
          <p:cNvPr id="20" name="Rectangle 19"/>
          <p:cNvSpPr/>
          <p:nvPr userDrawn="1"/>
        </p:nvSpPr>
        <p:spPr>
          <a:xfrm>
            <a:off x="-2842801" y="216034"/>
            <a:ext cx="2496530" cy="393468"/>
          </a:xfrm>
          <a:prstGeom prst="rect">
            <a:avLst/>
          </a:prstGeom>
          <a:solidFill>
            <a:srgbClr val="201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a:t>
            </a:r>
            <a:r>
              <a:rPr lang="en-US" baseline="0" dirty="0"/>
              <a:t> – 22 - 70</a:t>
            </a:r>
            <a:endParaRPr lang="en-US" dirty="0"/>
          </a:p>
        </p:txBody>
      </p:sp>
    </p:spTree>
    <p:extLst>
      <p:ext uri="{BB962C8B-B14F-4D97-AF65-F5344CB8AC3E}">
        <p14:creationId xmlns:p14="http://schemas.microsoft.com/office/powerpoint/2010/main" val="3569715577"/>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Lst>
  <p:hf hdr="0" dt="0"/>
  <p:txStyles>
    <p:titleStyle>
      <a:lvl1pPr algn="l" defTabSz="1219110" rtl="0" eaLnBrk="1" latinLnBrk="0" hangingPunct="1">
        <a:lnSpc>
          <a:spcPct val="90000"/>
        </a:lnSpc>
        <a:spcBef>
          <a:spcPct val="0"/>
        </a:spcBef>
        <a:buNone/>
        <a:defRPr sz="2400" b="1"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1219110" rtl="0" eaLnBrk="1" latinLnBrk="0" hangingPunct="1">
        <a:lnSpc>
          <a:spcPct val="100000"/>
        </a:lnSpc>
        <a:spcBef>
          <a:spcPts val="800"/>
        </a:spcBef>
        <a:buFont typeface="Arial" panose="020B0604020202020204" pitchFamily="34" charset="0"/>
        <a:buNone/>
        <a:defRPr sz="2400" kern="1200" baseline="0">
          <a:solidFill>
            <a:schemeClr val="tx2"/>
          </a:solidFill>
          <a:latin typeface="Arial" panose="020B0604020202020204" pitchFamily="34" charset="0"/>
          <a:ea typeface="+mn-ea"/>
          <a:cs typeface="Arial" panose="020B0604020202020204" pitchFamily="34" charset="0"/>
        </a:defRPr>
      </a:lvl1pPr>
      <a:lvl2pPr marL="304776" indent="-304776" algn="l" defTabSz="1219110" rtl="0" eaLnBrk="1" latinLnBrk="0" hangingPunct="1">
        <a:lnSpc>
          <a:spcPct val="100000"/>
        </a:lnSpc>
        <a:spcBef>
          <a:spcPts val="800"/>
        </a:spcBef>
        <a:buClrTx/>
        <a:buSzPct val="125000"/>
        <a:buFont typeface="Arial" panose="020B0604020202020204" pitchFamily="34" charset="0"/>
        <a:buChar char="•"/>
        <a:defRPr sz="2133" kern="1200" baseline="0">
          <a:solidFill>
            <a:schemeClr val="tx2"/>
          </a:solidFill>
          <a:latin typeface="Arial" panose="020B0604020202020204" pitchFamily="34" charset="0"/>
          <a:ea typeface="+mn-ea"/>
          <a:cs typeface="Arial" panose="020B0604020202020204" pitchFamily="34" charset="0"/>
        </a:defRPr>
      </a:lvl2pPr>
      <a:lvl3pPr marL="609555" indent="-304776" algn="l" defTabSz="1219110" rtl="0" eaLnBrk="1" latinLnBrk="0" hangingPunct="1">
        <a:lnSpc>
          <a:spcPct val="100000"/>
        </a:lnSpc>
        <a:spcBef>
          <a:spcPts val="533"/>
        </a:spcBef>
        <a:buClrTx/>
        <a:buSzPct val="100000"/>
        <a:buFont typeface="Arial" panose="020B0604020202020204" pitchFamily="34" charset="0"/>
        <a:buChar char="–"/>
        <a:defRPr sz="1867" kern="1200" baseline="0">
          <a:solidFill>
            <a:schemeClr val="tx2"/>
          </a:solidFill>
          <a:latin typeface="Arial" panose="020B0604020202020204" pitchFamily="34" charset="0"/>
          <a:ea typeface="+mn-ea"/>
          <a:cs typeface="Arial" panose="020B0604020202020204" pitchFamily="34" charset="0"/>
        </a:defRPr>
      </a:lvl3pPr>
      <a:lvl4pPr marL="914332" indent="-304776" algn="l" defTabSz="1219110" rtl="0" eaLnBrk="1" latinLnBrk="0" hangingPunct="1">
        <a:lnSpc>
          <a:spcPct val="100000"/>
        </a:lnSpc>
        <a:spcBef>
          <a:spcPts val="533"/>
        </a:spcBef>
        <a:buClrTx/>
        <a:buSzPct val="100000"/>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1219110" indent="-304776" algn="l" defTabSz="1219110" rtl="0" eaLnBrk="1" latinLnBrk="0" hangingPunct="1">
        <a:lnSpc>
          <a:spcPct val="100000"/>
        </a:lnSpc>
        <a:spcBef>
          <a:spcPts val="533"/>
        </a:spcBef>
        <a:buClrTx/>
        <a:buSzPct val="100000"/>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1523887" indent="-304776" algn="l" defTabSz="121911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664" indent="-304776" algn="l" defTabSz="121911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40" indent="-304776" algn="l" defTabSz="121911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40" indent="-304776" algn="l" defTabSz="121911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2">
          <p15:clr>
            <a:srgbClr val="F26B43"/>
          </p15:clr>
        </p15:guide>
        <p15:guide id="2" pos="320">
          <p15:clr>
            <a:srgbClr val="F26B43"/>
          </p15:clr>
        </p15:guide>
        <p15:guide id="3" pos="7392">
          <p15:clr>
            <a:srgbClr val="F26B43"/>
          </p15:clr>
        </p15:guide>
        <p15:guide id="4" orient="horz" pos="401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125"/>
            <a:ext cx="11460480" cy="9144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65760" y="1527048"/>
            <a:ext cx="11460480" cy="42068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0733385-7C9E-5242-9370-380A43759513}"/>
              </a:ext>
            </a:extLst>
          </p:cNvPr>
          <p:cNvSpPr>
            <a:spLocks noGrp="1"/>
          </p:cNvSpPr>
          <p:nvPr>
            <p:ph type="sldNum" sz="quarter" idx="4"/>
          </p:nvPr>
        </p:nvSpPr>
        <p:spPr>
          <a:xfrm>
            <a:off x="10101263" y="6114866"/>
            <a:ext cx="1724976" cy="365125"/>
          </a:xfrm>
          <a:prstGeom prst="rect">
            <a:avLst/>
          </a:prstGeom>
        </p:spPr>
        <p:txBody>
          <a:bodyPr vert="horz" lIns="0" tIns="0" rIns="0" bIns="0" rtlCol="0" anchor="b"/>
          <a:lstStyle>
            <a:lvl1pPr algn="r">
              <a:defRPr sz="1000" b="0" i="0">
                <a:solidFill>
                  <a:schemeClr val="bg2"/>
                </a:solidFill>
                <a:latin typeface="Arial" panose="020B0604020202020204" pitchFamily="34" charset="0"/>
                <a:cs typeface="Arial" panose="020B0604020202020204" pitchFamily="34" charset="0"/>
              </a:defRPr>
            </a:lvl1pPr>
          </a:lstStyle>
          <a:p>
            <a:r>
              <a:rPr lang="en-US" dirty="0"/>
              <a:t>©2022 Brillio  |  </a:t>
            </a:r>
            <a:fld id="{F1FE5E21-FD07-B44E-90A3-0254BFCDB49A}" type="slidenum">
              <a:rPr smtClean="0"/>
              <a:pPr/>
              <a:t>‹#›</a:t>
            </a:fld>
            <a:endParaRPr dirty="0"/>
          </a:p>
        </p:txBody>
      </p:sp>
      <p:sp>
        <p:nvSpPr>
          <p:cNvPr id="4" name="Footer Placeholder 3">
            <a:extLst>
              <a:ext uri="{FF2B5EF4-FFF2-40B4-BE49-F238E27FC236}">
                <a16:creationId xmlns:a16="http://schemas.microsoft.com/office/drawing/2014/main" id="{6D5838B1-B95D-7A45-BA6D-910DC76916E5}"/>
              </a:ext>
            </a:extLst>
          </p:cNvPr>
          <p:cNvSpPr>
            <a:spLocks noGrp="1"/>
          </p:cNvSpPr>
          <p:nvPr>
            <p:ph type="ftr" sz="quarter" idx="3"/>
          </p:nvPr>
        </p:nvSpPr>
        <p:spPr>
          <a:xfrm>
            <a:off x="4273550" y="6114866"/>
            <a:ext cx="5583238" cy="365125"/>
          </a:xfrm>
          <a:prstGeom prst="rect">
            <a:avLst/>
          </a:prstGeom>
        </p:spPr>
        <p:txBody>
          <a:bodyPr vert="horz" lIns="0" tIns="0" rIns="0" bIns="0" rtlCol="0" anchor="b"/>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2417399381"/>
      </p:ext>
    </p:extLst>
  </p:cSld>
  <p:clrMap bg1="lt1" tx1="dk1" bg2="lt2" tx2="dk2" accent1="accent1" accent2="accent2" accent3="accent3" accent4="accent4" accent5="accent5" accent6="accent6" hlink="hlink" folHlink="folHlink"/>
  <p:sldLayoutIdLst>
    <p:sldLayoutId id="2147484312" r:id="rId1"/>
    <p:sldLayoutId id="2147484313" r:id="rId2"/>
  </p:sldLayoutIdLst>
  <p:hf hdr="0" ftr="0" dt="0"/>
  <p:txStyles>
    <p:titleStyle>
      <a:lvl1pPr algn="l" defTabSz="914377" rtl="0" eaLnBrk="1" latinLnBrk="0" hangingPunct="1">
        <a:lnSpc>
          <a:spcPct val="90000"/>
        </a:lnSpc>
        <a:spcBef>
          <a:spcPct val="0"/>
        </a:spcBef>
        <a:buNone/>
        <a:defRPr sz="2800" b="1" i="0" kern="1200" baseline="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1pPr>
      <a:lvl2pPr marL="463284"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2pPr>
      <a:lvl3pPr marL="682735"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4pPr>
      <a:lvl5pPr marL="1146019" indent="-228594" algn="l" defTabSz="914377"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bg1"/>
          </a:solidFill>
          <a:latin typeface="Arial" panose="020B0604020202020204" pitchFamily="34" charset="0"/>
          <a:ea typeface="+mn-ea"/>
          <a:cs typeface="Arial" panose="020B0604020202020204" pitchFamily="34" charset="0"/>
        </a:defRPr>
      </a:lvl5pPr>
      <a:lvl6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6pPr>
      <a:lvl7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7pPr>
      <a:lvl8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8pPr>
      <a:lvl9pPr marL="1146019" indent="-228594" algn="l" defTabSz="914377"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guide id="3" pos="7440">
          <p15:clr>
            <a:srgbClr val="F26B43"/>
          </p15:clr>
        </p15:guide>
        <p15:guide id="4" orient="horz" pos="240">
          <p15:clr>
            <a:srgbClr val="F26B43"/>
          </p15:clr>
        </p15:guide>
        <p15:guide id="5" orient="horz" pos="797">
          <p15:clr>
            <a:srgbClr val="F26B43"/>
          </p15:clr>
        </p15:guide>
        <p15:guide id="6" orient="horz" pos="1008">
          <p15:clr>
            <a:srgbClr val="F26B43"/>
          </p15:clr>
        </p15:guide>
        <p15:guide id="7" orient="horz" pos="3610">
          <p15:clr>
            <a:srgbClr val="F26B43"/>
          </p15:clr>
        </p15:guide>
        <p15:guide id="8" pos="1319">
          <p15:clr>
            <a:srgbClr val="F26B43"/>
          </p15:clr>
        </p15:guide>
        <p15:guide id="9" pos="1467">
          <p15:clr>
            <a:srgbClr val="F26B43"/>
          </p15:clr>
        </p15:guide>
        <p15:guide id="10" pos="2538">
          <p15:clr>
            <a:srgbClr val="F26B43"/>
          </p15:clr>
        </p15:guide>
        <p15:guide id="11" pos="2692">
          <p15:clr>
            <a:srgbClr val="F26B43"/>
          </p15:clr>
        </p15:guide>
        <p15:guide id="12" pos="3757">
          <p15:clr>
            <a:srgbClr val="F26B43"/>
          </p15:clr>
        </p15:guide>
        <p15:guide id="13" pos="3911">
          <p15:clr>
            <a:srgbClr val="F26B43"/>
          </p15:clr>
        </p15:guide>
        <p15:guide id="14" pos="4976">
          <p15:clr>
            <a:srgbClr val="F26B43"/>
          </p15:clr>
        </p15:guide>
        <p15:guide id="15" pos="5130">
          <p15:clr>
            <a:srgbClr val="F26B43"/>
          </p15:clr>
        </p15:guide>
        <p15:guide id="16" pos="6209">
          <p15:clr>
            <a:srgbClr val="F26B43"/>
          </p15:clr>
        </p15:guide>
        <p15:guide id="18" pos="6363">
          <p15:clr>
            <a:srgbClr val="F26B43"/>
          </p15:clr>
        </p15:guide>
        <p15:guide id="19" orient="horz" pos="40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565" y="2509038"/>
            <a:ext cx="7104951" cy="1290077"/>
          </a:xfrm>
        </p:spPr>
        <p:txBody>
          <a:bodyPr>
            <a:noAutofit/>
          </a:bodyPr>
          <a:lstStyle/>
          <a:p>
            <a:r>
              <a:rPr lang="en-US" sz="3200" b="1" dirty="0"/>
              <a:t>Salesforce Practitioners</a:t>
            </a:r>
          </a:p>
        </p:txBody>
      </p:sp>
      <p:sp>
        <p:nvSpPr>
          <p:cNvPr id="2" name="Subtitle 2">
            <a:extLst>
              <a:ext uri="{FF2B5EF4-FFF2-40B4-BE49-F238E27FC236}">
                <a16:creationId xmlns:a16="http://schemas.microsoft.com/office/drawing/2014/main" id="{B60AB2FA-920B-EBCB-89BC-5AF265B3B86F}"/>
              </a:ext>
            </a:extLst>
          </p:cNvPr>
          <p:cNvSpPr>
            <a:spLocks noGrp="1"/>
          </p:cNvSpPr>
          <p:nvPr>
            <p:ph type="subTitle" idx="1"/>
          </p:nvPr>
        </p:nvSpPr>
        <p:spPr>
          <a:xfrm>
            <a:off x="338374" y="3523996"/>
            <a:ext cx="5757626" cy="307777"/>
          </a:xfrm>
        </p:spPr>
        <p:txBody>
          <a:bodyPr anchor="ctr"/>
          <a:lstStyle/>
          <a:p>
            <a:r>
              <a:rPr lang="en-US" sz="2000" b="1" dirty="0">
                <a:solidFill>
                  <a:srgbClr val="2BBF4D"/>
                </a:solidFill>
              </a:rPr>
              <a:t>GM Financial</a:t>
            </a:r>
          </a:p>
        </p:txBody>
      </p:sp>
      <p:sp>
        <p:nvSpPr>
          <p:cNvPr id="3" name="Text Placeholder 3">
            <a:extLst>
              <a:ext uri="{FF2B5EF4-FFF2-40B4-BE49-F238E27FC236}">
                <a16:creationId xmlns:a16="http://schemas.microsoft.com/office/drawing/2014/main" id="{EDA4FA19-38CB-01E1-3248-B7D5BB57A041}"/>
              </a:ext>
            </a:extLst>
          </p:cNvPr>
          <p:cNvSpPr txBox="1">
            <a:spLocks/>
          </p:cNvSpPr>
          <p:nvPr/>
        </p:nvSpPr>
        <p:spPr>
          <a:xfrm>
            <a:off x="326123" y="4250174"/>
            <a:ext cx="5782128" cy="4476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Arial"/>
                <a:cs typeface="Arial"/>
              </a:rPr>
              <a:t>May, 2024</a:t>
            </a:r>
          </a:p>
        </p:txBody>
      </p:sp>
    </p:spTree>
    <p:extLst>
      <p:ext uri="{BB962C8B-B14F-4D97-AF65-F5344CB8AC3E}">
        <p14:creationId xmlns:p14="http://schemas.microsoft.com/office/powerpoint/2010/main" val="2843196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6DB7AD3-54E3-1435-27A2-6DCE50BD7C4D}"/>
              </a:ext>
            </a:extLst>
          </p:cNvPr>
          <p:cNvSpPr/>
          <p:nvPr/>
        </p:nvSpPr>
        <p:spPr>
          <a:xfrm>
            <a:off x="-2736" y="561200"/>
            <a:ext cx="3811636" cy="629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sz="1100" dirty="0"/>
              <a:t>©2024 Brillio  |  </a:t>
            </a:r>
            <a:fld id="{F1FE5E21-FD07-B44E-90A3-0254BFCDB49A}" type="slidenum">
              <a:rPr sz="1100" smtClean="0"/>
              <a:pPr/>
              <a:t>10</a:t>
            </a:fld>
            <a:endParaRPr lang="en-US" sz="1100"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20267" y="113951"/>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Rohit Joshi, Salesforce Technical Architect</a:t>
            </a:r>
            <a:endParaRPr lang="en-US" sz="24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AABA743-DB29-119C-984C-DC6618BBD0C7}"/>
              </a:ext>
            </a:extLst>
          </p:cNvPr>
          <p:cNvSpPr txBox="1"/>
          <p:nvPr/>
        </p:nvSpPr>
        <p:spPr>
          <a:xfrm>
            <a:off x="-40862" y="1984365"/>
            <a:ext cx="3805287" cy="2292935"/>
          </a:xfrm>
          <a:prstGeom prst="rect">
            <a:avLst/>
          </a:prstGeom>
          <a:noFill/>
        </p:spPr>
        <p:txBody>
          <a:bodyPr wrap="square" lIns="91440" tIns="45720" rIns="91440" bIns="45720" rtlCol="0" anchor="t">
            <a:spAutoFit/>
          </a:bodyPr>
          <a:lstStyle/>
          <a:p>
            <a:pPr>
              <a:defRPr/>
            </a:pPr>
            <a:r>
              <a:rPr lang="en-IN" sz="1100" b="1" dirty="0">
                <a:solidFill>
                  <a:srgbClr val="00B050"/>
                </a:solidFill>
                <a:cs typeface="Arial"/>
              </a:rPr>
              <a:t>Core Skill Sets</a:t>
            </a:r>
            <a:endParaRPr lang="en-US" sz="1100" b="1" dirty="0">
              <a:solidFill>
                <a:schemeClr val="tx2"/>
              </a:solidFill>
              <a:cs typeface="Arial"/>
            </a:endParaRPr>
          </a:p>
          <a:p>
            <a:pPr marL="171450" indent="-171450">
              <a:buFont typeface="Arial" panose="020B0604020202020204" pitchFamily="34" charset="0"/>
              <a:buChar char="•"/>
              <a:defRPr/>
            </a:pPr>
            <a:r>
              <a:rPr lang="en-US" sz="1100" dirty="0">
                <a:solidFill>
                  <a:schemeClr val="accent1">
                    <a:lumMod val="50000"/>
                  </a:schemeClr>
                </a:solidFill>
                <a:cs typeface="Arial"/>
              </a:rPr>
              <a:t>Technical Architecture, proficiency in building scalable &amp; reusable enterprise solutions</a:t>
            </a:r>
            <a:endParaRPr lang="en-US" dirty="0">
              <a:solidFill>
                <a:schemeClr val="accent1">
                  <a:lumMod val="50000"/>
                </a:schemeClr>
              </a:solidFill>
              <a:cs typeface="Arial"/>
            </a:endParaRPr>
          </a:p>
          <a:p>
            <a:pPr marL="171450" indent="-171450">
              <a:buFont typeface="Arial" panose="020B0604020202020204" pitchFamily="34" charset="0"/>
              <a:buChar char="•"/>
              <a:defRPr/>
            </a:pPr>
            <a:r>
              <a:rPr lang="en-US" sz="1100" dirty="0">
                <a:solidFill>
                  <a:schemeClr val="accent1">
                    <a:lumMod val="50000"/>
                  </a:schemeClr>
                </a:solidFill>
                <a:cs typeface="Arial"/>
              </a:rPr>
              <a:t>Technical leader with proven experience of Analyzing, Designing, Implementing, Developing and Customizing Enterprise applications   </a:t>
            </a:r>
          </a:p>
          <a:p>
            <a:pPr marL="171450" indent="-171450">
              <a:buFont typeface="Arial" panose="020B0604020202020204" pitchFamily="34" charset="0"/>
              <a:buChar char="•"/>
              <a:defRPr/>
            </a:pPr>
            <a:r>
              <a:rPr lang="en-US" sz="1100" dirty="0">
                <a:solidFill>
                  <a:schemeClr val="accent1">
                    <a:lumMod val="50000"/>
                  </a:schemeClr>
                </a:solidFill>
                <a:cs typeface="Arial"/>
              </a:rPr>
              <a:t>Proficiency in large data handlings, archival strategies , external objects, big objects</a:t>
            </a:r>
          </a:p>
          <a:p>
            <a:pPr marL="171450" indent="-171450">
              <a:buFont typeface="Arial" panose="020B0604020202020204" pitchFamily="34" charset="0"/>
              <a:buChar char="•"/>
              <a:defRPr/>
            </a:pPr>
            <a:r>
              <a:rPr lang="en-US" sz="1100" dirty="0">
                <a:solidFill>
                  <a:schemeClr val="accent1">
                    <a:lumMod val="50000"/>
                  </a:schemeClr>
                </a:solidFill>
                <a:cs typeface="Arial"/>
              </a:rPr>
              <a:t>Vast</a:t>
            </a:r>
            <a:r>
              <a:rPr lang="en-US" sz="1100" b="1" dirty="0">
                <a:solidFill>
                  <a:schemeClr val="accent1">
                    <a:lumMod val="50000"/>
                  </a:schemeClr>
                </a:solidFill>
                <a:cs typeface="Arial"/>
              </a:rPr>
              <a:t> </a:t>
            </a:r>
            <a:r>
              <a:rPr lang="en-US" sz="1100" dirty="0">
                <a:solidFill>
                  <a:schemeClr val="accent1">
                    <a:lumMod val="50000"/>
                  </a:schemeClr>
                </a:solidFill>
                <a:cs typeface="Arial"/>
              </a:rPr>
              <a:t>implementation experience in Sales, Service, CPQ</a:t>
            </a:r>
          </a:p>
          <a:p>
            <a:pPr marL="171450" indent="-171450">
              <a:buFont typeface="Arial" panose="020B0604020202020204" pitchFamily="34" charset="0"/>
              <a:buChar char="•"/>
              <a:defRPr/>
            </a:pPr>
            <a:r>
              <a:rPr lang="en-US" sz="1100" dirty="0">
                <a:solidFill>
                  <a:schemeClr val="accent1">
                    <a:lumMod val="50000"/>
                  </a:schemeClr>
                </a:solidFill>
                <a:cs typeface="Arial"/>
              </a:rPr>
              <a:t>Implemented Solutions for various business domains including Financial Services, Manufacturing, Retail, Life Science, Manufacturing.</a:t>
            </a:r>
          </a:p>
          <a:p>
            <a:pPr marL="171450" indent="-171450">
              <a:buFont typeface="Arial" panose="020B0604020202020204" pitchFamily="34" charset="0"/>
              <a:buChar char="•"/>
              <a:defRPr/>
            </a:pPr>
            <a:endParaRPr lang="en-US" sz="1100" dirty="0">
              <a:solidFill>
                <a:schemeClr val="tx2"/>
              </a:solidFill>
              <a:cs typeface="Arial"/>
            </a:endParaRPr>
          </a:p>
        </p:txBody>
      </p:sp>
      <p:sp>
        <p:nvSpPr>
          <p:cNvPr id="6" name="TextBox 5">
            <a:extLst>
              <a:ext uri="{FF2B5EF4-FFF2-40B4-BE49-F238E27FC236}">
                <a16:creationId xmlns:a16="http://schemas.microsoft.com/office/drawing/2014/main" id="{FAD7D10F-2CA0-B62C-602C-1D44C25427E7}"/>
              </a:ext>
            </a:extLst>
          </p:cNvPr>
          <p:cNvSpPr txBox="1"/>
          <p:nvPr/>
        </p:nvSpPr>
        <p:spPr>
          <a:xfrm>
            <a:off x="3802237" y="823736"/>
            <a:ext cx="7544633" cy="2223686"/>
          </a:xfrm>
          <a:prstGeom prst="rect">
            <a:avLst/>
          </a:prstGeom>
          <a:noFill/>
        </p:spPr>
        <p:txBody>
          <a:bodyPr wrap="square" lIns="91440" tIns="45720" rIns="91440" bIns="45720" rtlCol="0" anchor="t">
            <a:spAutoFit/>
          </a:bodyPr>
          <a:lstStyle/>
          <a:p>
            <a:endParaRPr lang="en-IN" sz="1100" i="1" dirty="0">
              <a:cs typeface="Arial"/>
            </a:endParaRPr>
          </a:p>
          <a:p>
            <a:pPr marL="171450" indent="-171450">
              <a:spcAft>
                <a:spcPts val="300"/>
              </a:spcAft>
              <a:buFont typeface="Arial"/>
              <a:buChar char="•"/>
            </a:pPr>
            <a:r>
              <a:rPr lang="en-US" sz="1100" dirty="0">
                <a:solidFill>
                  <a:schemeClr val="accent1">
                    <a:lumMod val="50000"/>
                  </a:schemeClr>
                </a:solidFill>
                <a:latin typeface="Arial"/>
                <a:cs typeface="Calibri"/>
              </a:rPr>
              <a:t>Salesforce Technical Architect with 10+ Years of IT experience with strong Object-Oriented Analysis, designing and programming skills on the Salesforce platform.</a:t>
            </a:r>
          </a:p>
          <a:p>
            <a:pPr marL="171450" indent="-171450">
              <a:spcAft>
                <a:spcPts val="300"/>
              </a:spcAft>
              <a:buFont typeface="Arial"/>
              <a:buChar char="•"/>
            </a:pPr>
            <a:r>
              <a:rPr lang="en-US" sz="1100" dirty="0">
                <a:solidFill>
                  <a:schemeClr val="accent1">
                    <a:lumMod val="50000"/>
                  </a:schemeClr>
                </a:solidFill>
                <a:latin typeface="Arial"/>
                <a:cs typeface="Calibri"/>
              </a:rPr>
              <a:t>Strong knowledge of Force.com development best practices.</a:t>
            </a:r>
            <a:r>
              <a:rPr lang="en-IN" sz="1100" dirty="0">
                <a:solidFill>
                  <a:schemeClr val="accent1">
                    <a:lumMod val="50000"/>
                  </a:schemeClr>
                </a:solidFill>
                <a:latin typeface="Arial"/>
                <a:cs typeface="Calibri"/>
              </a:rPr>
              <a:t> </a:t>
            </a:r>
            <a:endParaRPr lang="en-US" sz="1100" dirty="0">
              <a:solidFill>
                <a:schemeClr val="accent1">
                  <a:lumMod val="50000"/>
                </a:schemeClr>
              </a:solidFill>
              <a:latin typeface="Arial"/>
              <a:cs typeface="Arial"/>
            </a:endParaRPr>
          </a:p>
          <a:p>
            <a:pPr marL="171450" indent="-171450">
              <a:spcAft>
                <a:spcPts val="300"/>
              </a:spcAft>
              <a:buFont typeface="Arial"/>
              <a:buChar char="•"/>
            </a:pPr>
            <a:r>
              <a:rPr lang="en-IN" sz="1100" dirty="0">
                <a:solidFill>
                  <a:schemeClr val="accent1">
                    <a:lumMod val="50000"/>
                  </a:schemeClr>
                </a:solidFill>
                <a:latin typeface="Arial"/>
                <a:cs typeface="Calibri"/>
              </a:rPr>
              <a:t>Technical leader with sound knowledge on Architecting the systems from scratch with data privacy, visibility etc. </a:t>
            </a:r>
          </a:p>
          <a:p>
            <a:pPr marL="171450" indent="-171450">
              <a:spcAft>
                <a:spcPts val="300"/>
              </a:spcAft>
              <a:buFont typeface="Arial"/>
              <a:buChar char="•"/>
            </a:pPr>
            <a:r>
              <a:rPr lang="en-US" sz="1100" dirty="0">
                <a:solidFill>
                  <a:schemeClr val="accent1">
                    <a:lumMod val="50000"/>
                  </a:schemeClr>
                </a:solidFill>
                <a:latin typeface="Arial"/>
                <a:cs typeface="Calibri"/>
              </a:rPr>
              <a:t>Knowledge of data integration tools and experience integrating Salesforce with different business systems.</a:t>
            </a:r>
            <a:endParaRPr lang="en-IN" sz="1100" dirty="0">
              <a:solidFill>
                <a:schemeClr val="accent1">
                  <a:lumMod val="50000"/>
                </a:schemeClr>
              </a:solidFill>
              <a:latin typeface="Arial"/>
              <a:cs typeface="Calibri"/>
            </a:endParaRPr>
          </a:p>
          <a:p>
            <a:pPr marL="171450" indent="-171450">
              <a:spcAft>
                <a:spcPts val="300"/>
              </a:spcAft>
              <a:buFont typeface="Arial"/>
              <a:buChar char="•"/>
            </a:pPr>
            <a:r>
              <a:rPr lang="en-IN" sz="1100" dirty="0">
                <a:solidFill>
                  <a:schemeClr val="accent1">
                    <a:lumMod val="50000"/>
                  </a:schemeClr>
                </a:solidFill>
                <a:latin typeface="Arial"/>
                <a:cs typeface="Calibri"/>
              </a:rPr>
              <a:t>Scripting: JavaScript, jQuery.</a:t>
            </a:r>
            <a:endParaRPr lang="en-US" sz="1100" dirty="0">
              <a:solidFill>
                <a:schemeClr val="accent1">
                  <a:lumMod val="50000"/>
                </a:schemeClr>
              </a:solidFill>
              <a:latin typeface="Arial"/>
              <a:cs typeface="Arial"/>
            </a:endParaRPr>
          </a:p>
          <a:p>
            <a:pPr marL="171450" indent="-171450">
              <a:spcAft>
                <a:spcPts val="300"/>
              </a:spcAft>
              <a:buFont typeface="Arial"/>
              <a:buChar char="•"/>
            </a:pPr>
            <a:r>
              <a:rPr lang="en-IN" sz="1100" dirty="0">
                <a:solidFill>
                  <a:schemeClr val="accent1">
                    <a:lumMod val="50000"/>
                  </a:schemeClr>
                </a:solidFill>
                <a:latin typeface="Arial"/>
                <a:cs typeface="Calibri"/>
              </a:rPr>
              <a:t>Data Migration: Import-Export Wizard, Data Loader,</a:t>
            </a:r>
            <a:endParaRPr lang="en-US" sz="1100" dirty="0">
              <a:solidFill>
                <a:schemeClr val="accent1">
                  <a:lumMod val="50000"/>
                </a:schemeClr>
              </a:solidFill>
              <a:latin typeface="Arial"/>
              <a:cs typeface="Arial"/>
            </a:endParaRPr>
          </a:p>
          <a:p>
            <a:pPr marL="171450" indent="-171450">
              <a:spcAft>
                <a:spcPts val="300"/>
              </a:spcAft>
              <a:buFont typeface="Arial"/>
              <a:buChar char="•"/>
            </a:pPr>
            <a:r>
              <a:rPr lang="en-IN" sz="1100" dirty="0">
                <a:solidFill>
                  <a:schemeClr val="accent1">
                    <a:lumMod val="50000"/>
                  </a:schemeClr>
                </a:solidFill>
                <a:latin typeface="Arial"/>
                <a:cs typeface="Calibri"/>
              </a:rPr>
              <a:t>Deployment: Preparing Checklists, Change Sets and Uploading them to different sandboxes, Release management, branching, CI/CD with Jenkins, Code Merge etc</a:t>
            </a:r>
            <a:endParaRPr lang="en-US" sz="1100" dirty="0">
              <a:solidFill>
                <a:schemeClr val="accent1">
                  <a:lumMod val="50000"/>
                </a:schemeClr>
              </a:solidFill>
              <a:latin typeface="Arial"/>
              <a:cs typeface="Arial"/>
            </a:endParaRPr>
          </a:p>
          <a:p>
            <a:endParaRPr lang="en-IN" sz="1100" i="1" dirty="0">
              <a:cs typeface="Arial"/>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3802239" y="3191936"/>
            <a:ext cx="7544631" cy="2446247"/>
          </a:xfrm>
          <a:prstGeom prst="rect">
            <a:avLst/>
          </a:prstGeom>
          <a:noFill/>
        </p:spPr>
        <p:txBody>
          <a:bodyPr wrap="square" lIns="91440" tIns="45720" rIns="91440" bIns="45720" rtlCol="0" anchor="t">
            <a:spAutoFit/>
          </a:bodyPr>
          <a:lstStyle/>
          <a:p>
            <a:r>
              <a:rPr lang="en-IN" sz="1100" b="1" dirty="0">
                <a:solidFill>
                  <a:srgbClr val="00B050"/>
                </a:solidFill>
                <a:cs typeface="Arial"/>
              </a:rPr>
              <a:t>Relevant Project Experience</a:t>
            </a:r>
            <a:endParaRPr lang="en-US" dirty="0"/>
          </a:p>
          <a:p>
            <a:pPr eaLnBrk="0" fontAlgn="base" hangingPunct="0">
              <a:spcBef>
                <a:spcPts val="600"/>
              </a:spcBef>
              <a:spcAft>
                <a:spcPct val="0"/>
              </a:spcAft>
            </a:pPr>
            <a:r>
              <a:rPr lang="en-US" sz="1100" b="1" dirty="0"/>
              <a:t>Toast:</a:t>
            </a:r>
            <a:r>
              <a:rPr lang="en-US" sz="1100" b="1" dirty="0">
                <a:ea typeface="+mn-lt"/>
                <a:cs typeface="+mn-lt"/>
              </a:rPr>
              <a:t> Qualtrics End-to-End design and implementation • CDP [Customer Data Portal] implementation</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Survey tool implementation end to end, without impact on existing sales/ service process</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Removed big technical chunks of the existing architecture and refactored it to improve sales/ service call times, worked on LWC, Apex and Flow refactoring along with scratch implementation.</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600% increase I data capture,43% revenue increase in the upcoming quarter post implementation</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100 % error drops in existing process of preparing</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3 sec time drop in preparing agreement process, increase in Rep / Executive productivity by 28%</a:t>
            </a:r>
          </a:p>
          <a:p>
            <a:pPr marL="171450" indent="-171450">
              <a:lnSpc>
                <a:spcPct val="150000"/>
              </a:lnSpc>
              <a:spcAft>
                <a:spcPts val="300"/>
              </a:spcAft>
              <a:buFont typeface="Arial"/>
              <a:buChar char="•"/>
            </a:pPr>
            <a:r>
              <a:rPr lang="en-US" sz="1100" dirty="0">
                <a:solidFill>
                  <a:schemeClr val="accent1">
                    <a:lumMod val="50000"/>
                  </a:schemeClr>
                </a:solidFill>
                <a:latin typeface="Arial"/>
                <a:cs typeface="Calibri"/>
              </a:rPr>
              <a:t>Increase in converted Lead </a:t>
            </a:r>
            <a:r>
              <a:rPr lang="en-US" sz="1100" dirty="0">
                <a:ea typeface="+mn-lt"/>
                <a:cs typeface="+mn-lt"/>
              </a:rPr>
              <a:t>Shares / Service Requests, increased conversion of Closed deals into Win Deals.</a:t>
            </a:r>
            <a:endParaRPr lang="en-US" sz="1100" dirty="0">
              <a:latin typeface="Arial"/>
              <a:cs typeface="Arial"/>
            </a:endParaRPr>
          </a:p>
        </p:txBody>
      </p:sp>
      <p:sp>
        <p:nvSpPr>
          <p:cNvPr id="9" name="TextBox 8">
            <a:extLst>
              <a:ext uri="{FF2B5EF4-FFF2-40B4-BE49-F238E27FC236}">
                <a16:creationId xmlns:a16="http://schemas.microsoft.com/office/drawing/2014/main" id="{C7EF9A0A-B875-5DE8-200F-ADC5D4D2DD3C}"/>
              </a:ext>
            </a:extLst>
          </p:cNvPr>
          <p:cNvSpPr txBox="1"/>
          <p:nvPr/>
        </p:nvSpPr>
        <p:spPr>
          <a:xfrm>
            <a:off x="8541" y="4153161"/>
            <a:ext cx="3679383" cy="2970044"/>
          </a:xfrm>
          <a:prstGeom prst="rect">
            <a:avLst/>
          </a:prstGeom>
          <a:noFill/>
        </p:spPr>
        <p:txBody>
          <a:bodyPr wrap="square" lIns="91440" tIns="45720" rIns="91440" bIns="45720" rtlCol="0" anchor="t">
            <a:spAutoFit/>
          </a:bodyPr>
          <a:lstStyle/>
          <a:p>
            <a:pPr>
              <a:defRPr/>
            </a:pPr>
            <a:r>
              <a:rPr lang="en-IN" sz="1100" b="1" dirty="0">
                <a:solidFill>
                  <a:srgbClr val="00B050"/>
                </a:solidFill>
              </a:rPr>
              <a:t>Certifications</a:t>
            </a:r>
            <a:endParaRPr lang="en-US" dirty="0">
              <a:solidFill>
                <a:srgbClr val="00B050"/>
              </a:solidFill>
            </a:endParaRP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Application Architect</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Sharing and Visibility Architect</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Data Architect</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AI Associate</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Data Cloud Consultant</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Platform Developer – I &amp; II</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Platform App Builder</a:t>
            </a:r>
          </a:p>
          <a:p>
            <a:pPr marL="171450" indent="-171450">
              <a:buFont typeface="Arial" panose="020B0604020202020204" pitchFamily="34" charset="0"/>
              <a:buChar char="•"/>
              <a:defRPr/>
            </a:pPr>
            <a:r>
              <a:rPr lang="en-IN" sz="1100" dirty="0">
                <a:solidFill>
                  <a:schemeClr val="accent1">
                    <a:lumMod val="50000"/>
                  </a:schemeClr>
                </a:solidFill>
                <a:cs typeface="Arial"/>
              </a:rPr>
              <a:t>Salesforce Certified System Administrator </a:t>
            </a:r>
          </a:p>
          <a:p>
            <a:pPr>
              <a:defRPr/>
            </a:pPr>
            <a:endParaRPr lang="en-IN" sz="1100" dirty="0">
              <a:solidFill>
                <a:schemeClr val="accent1">
                  <a:lumMod val="50000"/>
                </a:schemeClr>
              </a:solidFill>
              <a:cs typeface="Arial"/>
            </a:endParaRPr>
          </a:p>
          <a:p>
            <a:pPr>
              <a:defRPr/>
            </a:pPr>
            <a:r>
              <a:rPr lang="en-IN" sz="1100" b="1" dirty="0">
                <a:solidFill>
                  <a:srgbClr val="00B050"/>
                </a:solidFill>
                <a:cs typeface="Arial"/>
              </a:rPr>
              <a:t>Recent Roles</a:t>
            </a:r>
            <a:endParaRPr lang="en-IN" sz="1100" dirty="0">
              <a:cs typeface="Arial"/>
            </a:endParaRPr>
          </a:p>
          <a:p>
            <a:pPr marL="118745" indent="-118745">
              <a:buFont typeface="Arial"/>
              <a:buChar char="•"/>
              <a:defRPr/>
            </a:pPr>
            <a:r>
              <a:rPr lang="en-US" sz="1100" dirty="0">
                <a:solidFill>
                  <a:schemeClr val="bg2">
                    <a:lumMod val="10000"/>
                  </a:schemeClr>
                </a:solidFill>
                <a:cs typeface="Arial"/>
              </a:rPr>
              <a:t>Technical Architect, Application Architect </a:t>
            </a:r>
            <a:endParaRPr lang="en-IN" dirty="0">
              <a:solidFill>
                <a:schemeClr val="bg2">
                  <a:lumMod val="10000"/>
                </a:schemeClr>
              </a:solidFill>
              <a:cs typeface="Arial" panose="020B0604020202020204"/>
            </a:endParaRPr>
          </a:p>
          <a:p>
            <a:pPr>
              <a:defRPr/>
            </a:pPr>
            <a:endParaRPr lang="en-IN" sz="1100" b="1" dirty="0">
              <a:solidFill>
                <a:srgbClr val="00B050"/>
              </a:solidFill>
              <a:cs typeface="Arial"/>
            </a:endParaRPr>
          </a:p>
          <a:p>
            <a:pPr>
              <a:defRPr/>
            </a:pPr>
            <a:r>
              <a:rPr lang="en-IN" sz="1100" b="1" dirty="0">
                <a:solidFill>
                  <a:srgbClr val="00B050"/>
                </a:solidFill>
                <a:cs typeface="Arial"/>
              </a:rPr>
              <a:t>Key Clients</a:t>
            </a:r>
            <a:endParaRPr lang="en-IN" dirty="0"/>
          </a:p>
          <a:p>
            <a:pPr marL="171450" indent="-171450">
              <a:buFont typeface="Arial"/>
              <a:buChar char="•"/>
              <a:defRPr/>
            </a:pPr>
            <a:endParaRPr lang="en-IN" sz="1100" dirty="0">
              <a:solidFill>
                <a:srgbClr val="00B050"/>
              </a:solidFill>
              <a:cs typeface="Arial" panose="020B0604020202020204"/>
            </a:endParaRPr>
          </a:p>
          <a:p>
            <a:pPr marL="285750" lvl="0" indent="-285750">
              <a:buFont typeface="Arial" panose="020B0604020202020204" pitchFamily="34" charset="0"/>
              <a:buChar char="•"/>
              <a:defRPr/>
            </a:pPr>
            <a:endParaRPr lang="en-IN" sz="1100" dirty="0">
              <a:cs typeface="Arial"/>
            </a:endParaRPr>
          </a:p>
          <a:p>
            <a:pPr marL="285750" indent="-285750">
              <a:buFont typeface="Arial" panose="020B0604020202020204" pitchFamily="34" charset="0"/>
              <a:buChar char="•"/>
              <a:defRPr/>
            </a:pPr>
            <a:endParaRPr lang="en-IN" sz="1100" dirty="0">
              <a:cs typeface="Arial"/>
            </a:endParaRPr>
          </a:p>
        </p:txBody>
      </p:sp>
      <p:cxnSp>
        <p:nvCxnSpPr>
          <p:cNvPr id="10" name="Straight Connector 9">
            <a:extLst>
              <a:ext uri="{FF2B5EF4-FFF2-40B4-BE49-F238E27FC236}">
                <a16:creationId xmlns:a16="http://schemas.microsoft.com/office/drawing/2014/main" id="{9EC7C76D-C97F-A772-876E-CF1BFD86BA7C}"/>
              </a:ext>
            </a:extLst>
          </p:cNvPr>
          <p:cNvCxnSpPr/>
          <p:nvPr/>
        </p:nvCxnSpPr>
        <p:spPr>
          <a:xfrm flipH="1">
            <a:off x="3771194" y="550669"/>
            <a:ext cx="28754" cy="5994464"/>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18FF4F72-32AD-2200-09F3-F9AE2E938F41}"/>
              </a:ext>
            </a:extLst>
          </p:cNvPr>
          <p:cNvSpPr txBox="1"/>
          <p:nvPr/>
        </p:nvSpPr>
        <p:spPr>
          <a:xfrm>
            <a:off x="1570949" y="596707"/>
            <a:ext cx="2260856" cy="1509452"/>
          </a:xfrm>
          <a:prstGeom prst="rect">
            <a:avLst/>
          </a:prstGeom>
          <a:noFill/>
        </p:spPr>
        <p:txBody>
          <a:bodyPr wrap="square" lIns="91440" tIns="45720" rIns="91440" bIns="45720" rtlCol="0" anchor="t">
            <a:spAutoFit/>
          </a:bodyPr>
          <a:lstStyle/>
          <a:p>
            <a:pPr>
              <a:lnSpc>
                <a:spcPts val="1600"/>
              </a:lnSpc>
              <a:spcBef>
                <a:spcPts val="0"/>
              </a:spcBef>
            </a:pPr>
            <a:r>
              <a:rPr lang="en-US" sz="1100" b="1" dirty="0"/>
              <a:t>Rohit.Joshi1@brillio.com</a:t>
            </a:r>
            <a:endParaRPr lang="en-US" dirty="0"/>
          </a:p>
          <a:p>
            <a:pPr>
              <a:lnSpc>
                <a:spcPts val="1600"/>
              </a:lnSpc>
            </a:pPr>
            <a:r>
              <a:rPr lang="en-US" sz="1100" b="1" dirty="0">
                <a:cs typeface="Arial"/>
              </a:rPr>
              <a:t>Pune, India</a:t>
            </a:r>
            <a:endParaRPr lang="en-US" sz="1100" dirty="0"/>
          </a:p>
          <a:p>
            <a:pPr>
              <a:lnSpc>
                <a:spcPts val="1600"/>
              </a:lnSpc>
            </a:pPr>
            <a:endParaRPr lang="en-US" sz="1100" b="1" dirty="0">
              <a:cs typeface="Arial"/>
            </a:endParaRPr>
          </a:p>
          <a:p>
            <a:pPr>
              <a:lnSpc>
                <a:spcPts val="1600"/>
              </a:lnSpc>
            </a:pPr>
            <a:r>
              <a:rPr lang="en-US" sz="1100" b="1" dirty="0">
                <a:cs typeface="Arial"/>
              </a:rPr>
              <a:t>Industry Experience:</a:t>
            </a:r>
          </a:p>
          <a:p>
            <a:pPr>
              <a:lnSpc>
                <a:spcPts val="1600"/>
              </a:lnSpc>
            </a:pPr>
            <a:r>
              <a:rPr lang="en-US" sz="1100" dirty="0">
                <a:cs typeface="Arial"/>
              </a:rPr>
              <a:t>Finance, High-Tech, Retail, Healthcare, Logistics </a:t>
            </a:r>
            <a:endParaRPr lang="en-US" sz="1100" dirty="0">
              <a:solidFill>
                <a:srgbClr val="000000"/>
              </a:solidFill>
              <a:cs typeface="Arial"/>
            </a:endParaRPr>
          </a:p>
          <a:p>
            <a:pPr>
              <a:lnSpc>
                <a:spcPts val="1600"/>
              </a:lnSpc>
            </a:pPr>
            <a:endParaRPr lang="en-US" sz="1100" b="1" dirty="0">
              <a:cs typeface="Arial"/>
            </a:endParaRPr>
          </a:p>
        </p:txBody>
      </p:sp>
      <p:sp>
        <p:nvSpPr>
          <p:cNvPr id="11" name="TextBox 10">
            <a:extLst>
              <a:ext uri="{FF2B5EF4-FFF2-40B4-BE49-F238E27FC236}">
                <a16:creationId xmlns:a16="http://schemas.microsoft.com/office/drawing/2014/main" id="{50C13A0A-30D8-1594-245A-3B5B3DC1E09D}"/>
              </a:ext>
            </a:extLst>
          </p:cNvPr>
          <p:cNvSpPr txBox="1"/>
          <p:nvPr/>
        </p:nvSpPr>
        <p:spPr>
          <a:xfrm>
            <a:off x="3773441" y="676019"/>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100" b="1" dirty="0">
                <a:solidFill>
                  <a:srgbClr val="00B050"/>
                </a:solidFill>
              </a:rPr>
              <a:t>Professional Summary </a:t>
            </a:r>
            <a:endParaRPr lang="en-US" dirty="0"/>
          </a:p>
        </p:txBody>
      </p:sp>
      <p:pic>
        <p:nvPicPr>
          <p:cNvPr id="12" name="Picture 11" descr="A person wearing glasses and a striped shirt&#10;&#10;Description automatically generated">
            <a:extLst>
              <a:ext uri="{FF2B5EF4-FFF2-40B4-BE49-F238E27FC236}">
                <a16:creationId xmlns:a16="http://schemas.microsoft.com/office/drawing/2014/main" id="{5181C137-F43E-5B92-E9CF-279C92A9453B}"/>
              </a:ext>
            </a:extLst>
          </p:cNvPr>
          <p:cNvPicPr>
            <a:picLocks/>
          </p:cNvPicPr>
          <p:nvPr/>
        </p:nvPicPr>
        <p:blipFill>
          <a:blip r:embed="rId2"/>
          <a:stretch>
            <a:fillRect/>
          </a:stretch>
        </p:blipFill>
        <p:spPr>
          <a:xfrm>
            <a:off x="79113" y="527003"/>
            <a:ext cx="1463040" cy="1463040"/>
          </a:xfrm>
          <a:prstGeom prst="ellipse">
            <a:avLst/>
          </a:prstGeom>
          <a:ln>
            <a:solidFill>
              <a:srgbClr val="92D050"/>
            </a:solidFill>
          </a:ln>
        </p:spPr>
      </p:pic>
      <p:sp>
        <p:nvSpPr>
          <p:cNvPr id="3" name="TextBox 13">
            <a:extLst>
              <a:ext uri="{FF2B5EF4-FFF2-40B4-BE49-F238E27FC236}">
                <a16:creationId xmlns:a16="http://schemas.microsoft.com/office/drawing/2014/main" id="{4F6582C8-7A61-34C1-9AA7-875ECB27D344}"/>
              </a:ext>
            </a:extLst>
          </p:cNvPr>
          <p:cNvSpPr txBox="1"/>
          <p:nvPr/>
        </p:nvSpPr>
        <p:spPr>
          <a:xfrm>
            <a:off x="0" y="6448854"/>
            <a:ext cx="3605546" cy="600164"/>
          </a:xfrm>
          <a:prstGeom prst="rect">
            <a:avLst/>
          </a:prstGeom>
          <a:noFill/>
        </p:spPr>
        <p:txBody>
          <a:bodyPr wrap="square" lIns="91440" tIns="45720" rIns="91440" bIns="45720" numCol="3"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Sans-Serif" panose="020B0604020202020204" pitchFamily="34" charset="0"/>
              <a:buChar char="•"/>
            </a:pPr>
            <a:r>
              <a:rPr lang="en-IN" sz="1100" dirty="0">
                <a:solidFill>
                  <a:schemeClr val="tx2"/>
                </a:solidFill>
              </a:rPr>
              <a:t>Currencies Direct</a:t>
            </a:r>
            <a:endParaRPr lang="en-IN" sz="1100" dirty="0">
              <a:solidFill>
                <a:schemeClr val="tx2"/>
              </a:solidFill>
              <a:cs typeface="Arial"/>
            </a:endParaRPr>
          </a:p>
          <a:p>
            <a:pPr marL="171450" indent="-171450">
              <a:buFont typeface="Arial,Sans-Serif" panose="020B0604020202020204" pitchFamily="34" charset="0"/>
              <a:buChar char="•"/>
            </a:pPr>
            <a:endParaRPr lang="en-IN" sz="1100" dirty="0">
              <a:solidFill>
                <a:schemeClr val="tx2"/>
              </a:solidFill>
              <a:cs typeface="Arial"/>
            </a:endParaRPr>
          </a:p>
          <a:p>
            <a:pPr marL="171450" indent="-171450">
              <a:buFont typeface="Arial,Sans-Serif" panose="020B0604020202020204" pitchFamily="34" charset="0"/>
              <a:buChar char="•"/>
            </a:pPr>
            <a:r>
              <a:rPr lang="en-IN" sz="1100" dirty="0">
                <a:solidFill>
                  <a:schemeClr val="tx2"/>
                </a:solidFill>
              </a:rPr>
              <a:t>Move.com</a:t>
            </a:r>
            <a:endParaRPr lang="en-IN" sz="1100" dirty="0">
              <a:solidFill>
                <a:schemeClr val="tx2"/>
              </a:solidFill>
              <a:cs typeface="Arial"/>
            </a:endParaRPr>
          </a:p>
          <a:p>
            <a:pPr marL="171450" indent="-171450">
              <a:buFont typeface="Arial,Sans-Serif" panose="020B0604020202020204" pitchFamily="34" charset="0"/>
              <a:buChar char="•"/>
            </a:pPr>
            <a:r>
              <a:rPr lang="en-IN" sz="1100" dirty="0">
                <a:solidFill>
                  <a:schemeClr val="tx2"/>
                </a:solidFill>
              </a:rPr>
              <a:t>Blue Dart </a:t>
            </a:r>
            <a:endParaRPr lang="en-IN" sz="1100" dirty="0">
              <a:solidFill>
                <a:schemeClr val="tx2"/>
              </a:solidFill>
              <a:cs typeface="Arial"/>
            </a:endParaRPr>
          </a:p>
          <a:p>
            <a:pPr marL="171450" indent="-171450">
              <a:buFont typeface="Arial,Sans-Serif" panose="020B0604020202020204" pitchFamily="34" charset="0"/>
              <a:buChar char="•"/>
            </a:pPr>
            <a:endParaRPr lang="en-IN" sz="1100" dirty="0">
              <a:solidFill>
                <a:schemeClr val="tx2"/>
              </a:solidFill>
            </a:endParaRPr>
          </a:p>
          <a:p>
            <a:pPr marL="171450" indent="-171450">
              <a:buFont typeface="Arial,Sans-Serif" panose="020B0604020202020204" pitchFamily="34" charset="0"/>
              <a:buChar char="•"/>
            </a:pPr>
            <a:r>
              <a:rPr lang="en-IN" sz="1100" dirty="0">
                <a:solidFill>
                  <a:schemeClr val="tx2"/>
                </a:solidFill>
              </a:rPr>
              <a:t>Shell</a:t>
            </a:r>
            <a:endParaRPr lang="en-IN" sz="1100" dirty="0">
              <a:solidFill>
                <a:schemeClr val="tx2"/>
              </a:solidFill>
              <a:cs typeface="Arial"/>
            </a:endParaRPr>
          </a:p>
          <a:p>
            <a:pPr marL="171450" indent="-171450">
              <a:buFont typeface="Arial,Sans-Serif" panose="020B0604020202020204" pitchFamily="34" charset="0"/>
              <a:buChar char="•"/>
            </a:pPr>
            <a:r>
              <a:rPr lang="en-IN" sz="1100" dirty="0">
                <a:solidFill>
                  <a:schemeClr val="tx2"/>
                </a:solidFill>
                <a:cs typeface="Arial"/>
              </a:rPr>
              <a:t>Toast</a:t>
            </a:r>
            <a:endParaRPr lang="en-US" dirty="0">
              <a:solidFill>
                <a:schemeClr val="tx2"/>
              </a:solidFill>
              <a:cs typeface="Arial"/>
            </a:endParaRPr>
          </a:p>
        </p:txBody>
      </p:sp>
    </p:spTree>
    <p:extLst>
      <p:ext uri="{BB962C8B-B14F-4D97-AF65-F5344CB8AC3E}">
        <p14:creationId xmlns:p14="http://schemas.microsoft.com/office/powerpoint/2010/main" val="370113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11</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Rohit Joshi, Salesforce Technical Architect</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446630" y="888764"/>
            <a:ext cx="10974749" cy="4970591"/>
          </a:xfrm>
          <a:prstGeom prst="rect">
            <a:avLst/>
          </a:prstGeom>
          <a:noFill/>
        </p:spPr>
        <p:txBody>
          <a:bodyPr wrap="square" lIns="91440" tIns="45720" rIns="91440" bIns="45720" rtlCol="0" anchor="t">
            <a:spAutoFit/>
          </a:bodyPr>
          <a:lstStyle/>
          <a:p>
            <a:r>
              <a:rPr lang="en-US" sz="1100" b="1" dirty="0">
                <a:solidFill>
                  <a:schemeClr val="accent1">
                    <a:lumMod val="50000"/>
                  </a:schemeClr>
                </a:solidFill>
                <a:cs typeface="Arial"/>
              </a:rPr>
              <a:t>   </a:t>
            </a:r>
            <a:endParaRPr lang="en-US" sz="1100" dirty="0">
              <a:solidFill>
                <a:schemeClr val="accent1">
                  <a:lumMod val="50000"/>
                </a:schemeClr>
              </a:solidFill>
              <a:cs typeface="Arial"/>
            </a:endParaRPr>
          </a:p>
          <a:p>
            <a:r>
              <a:rPr lang="en-US" sz="1100" b="1" dirty="0">
                <a:solidFill>
                  <a:schemeClr val="accent1">
                    <a:lumMod val="50000"/>
                  </a:schemeClr>
                </a:solidFill>
              </a:rPr>
              <a:t>Shell: Sales and Service cloud implementation for Researching of Oil and Gas mechanisms </a:t>
            </a:r>
            <a:r>
              <a:rPr lang="en-US" sz="1100" dirty="0">
                <a:solidFill>
                  <a:schemeClr val="accent1">
                    <a:lumMod val="50000"/>
                  </a:schemeClr>
                </a:solidFill>
              </a:rPr>
              <a:t> </a:t>
            </a:r>
            <a:r>
              <a:rPr lang="en-US" sz="1100" dirty="0">
                <a:solidFill>
                  <a:srgbClr val="201646"/>
                </a:solidFill>
              </a:rPr>
              <a:t> </a:t>
            </a:r>
            <a:endParaRPr lang="en-US" sz="1100" dirty="0">
              <a:solidFill>
                <a:srgbClr val="000000"/>
              </a:solidFill>
              <a:cs typeface="Arial"/>
            </a:endParaRPr>
          </a:p>
          <a:p>
            <a:pPr marL="285750" indent="-285750">
              <a:spcBef>
                <a:spcPts val="600"/>
              </a:spcBef>
              <a:spcAft>
                <a:spcPct val="0"/>
              </a:spcAft>
              <a:buFont typeface="Arial,Sans-Serif"/>
              <a:buChar char="•"/>
            </a:pPr>
            <a:r>
              <a:rPr lang="en-US" sz="1100" dirty="0">
                <a:solidFill>
                  <a:schemeClr val="accent1">
                    <a:lumMod val="50000"/>
                  </a:schemeClr>
                </a:solidFill>
              </a:rPr>
              <a:t>26% increase in research tooling capabilities in a quarter overall, making product enablement decisions easy</a:t>
            </a:r>
            <a:endParaRPr lang="en-US" sz="1100" dirty="0">
              <a:solidFill>
                <a:schemeClr val="accent1">
                  <a:lumMod val="50000"/>
                </a:schemeClr>
              </a:solidFill>
              <a:cs typeface="Arial"/>
            </a:endParaRPr>
          </a:p>
          <a:p>
            <a:pPr marL="285750" indent="-285750">
              <a:spcBef>
                <a:spcPts val="600"/>
              </a:spcBef>
              <a:spcAft>
                <a:spcPct val="0"/>
              </a:spcAft>
              <a:buFont typeface="Arial,Sans-Serif"/>
              <a:buChar char="•"/>
            </a:pPr>
            <a:r>
              <a:rPr lang="en-US" sz="1100" dirty="0">
                <a:solidFill>
                  <a:schemeClr val="accent1">
                    <a:lumMod val="50000"/>
                  </a:schemeClr>
                </a:solidFill>
              </a:rPr>
              <a:t>Improved collaboration between different research teams, facilitating easy shared data availability</a:t>
            </a:r>
            <a:endParaRPr lang="en-US" sz="1100" dirty="0">
              <a:solidFill>
                <a:schemeClr val="accent1">
                  <a:lumMod val="50000"/>
                </a:schemeClr>
              </a:solidFill>
              <a:cs typeface="Arial"/>
            </a:endParaRPr>
          </a:p>
          <a:p>
            <a:pPr marL="285750" indent="-285750">
              <a:spcBef>
                <a:spcPts val="600"/>
              </a:spcBef>
              <a:spcAft>
                <a:spcPct val="0"/>
              </a:spcAft>
              <a:buFont typeface="Arial,Sans-Serif"/>
              <a:buChar char="•"/>
            </a:pPr>
            <a:r>
              <a:rPr lang="en-US" sz="1100" dirty="0">
                <a:solidFill>
                  <a:schemeClr val="accent1">
                    <a:lumMod val="50000"/>
                  </a:schemeClr>
                </a:solidFill>
              </a:rPr>
              <a:t>Improved stage gate assessments and collaboration for different research stages of the projects</a:t>
            </a:r>
            <a:endParaRPr lang="en-US" sz="1100" dirty="0">
              <a:solidFill>
                <a:schemeClr val="accent1">
                  <a:lumMod val="50000"/>
                </a:schemeClr>
              </a:solidFill>
              <a:cs typeface="Arial"/>
            </a:endParaRPr>
          </a:p>
          <a:p>
            <a:pPr marL="285750" indent="-285750">
              <a:spcBef>
                <a:spcPts val="600"/>
              </a:spcBef>
              <a:spcAft>
                <a:spcPct val="0"/>
              </a:spcAft>
              <a:buFont typeface="Arial,Sans-Serif"/>
              <a:buChar char="•"/>
            </a:pPr>
            <a:r>
              <a:rPr lang="en-US" sz="1100" dirty="0">
                <a:solidFill>
                  <a:schemeClr val="accent1">
                    <a:lumMod val="50000"/>
                  </a:schemeClr>
                </a:solidFill>
              </a:rPr>
              <a:t>Departmental revenue increased by 37% in a quarter which continued to be improved and went to 67% at the end of the financial year.</a:t>
            </a:r>
            <a:endParaRPr lang="en-US" sz="1100" dirty="0">
              <a:solidFill>
                <a:schemeClr val="accent1">
                  <a:lumMod val="50000"/>
                </a:schemeClr>
              </a:solidFill>
              <a:cs typeface="Arial"/>
            </a:endParaRPr>
          </a:p>
          <a:p>
            <a:pPr marL="285750" indent="-285750">
              <a:spcBef>
                <a:spcPts val="600"/>
              </a:spcBef>
              <a:spcAft>
                <a:spcPct val="0"/>
              </a:spcAft>
              <a:buFont typeface="Arial,Sans-Serif"/>
              <a:buChar char="•"/>
            </a:pPr>
            <a:r>
              <a:rPr lang="en-US" sz="1100" dirty="0">
                <a:solidFill>
                  <a:schemeClr val="accent1">
                    <a:lumMod val="50000"/>
                  </a:schemeClr>
                </a:solidFill>
              </a:rPr>
              <a:t>Data leakage issues dropped to 0 % due to strict implementation </a:t>
            </a:r>
            <a:endParaRPr lang="en-US" sz="1100" dirty="0">
              <a:solidFill>
                <a:schemeClr val="accent1">
                  <a:lumMod val="50000"/>
                </a:schemeClr>
              </a:solidFill>
              <a:cs typeface="Arial" panose="020B0604020202020204"/>
            </a:endParaRPr>
          </a:p>
          <a:p>
            <a:pPr lvl="1">
              <a:spcBef>
                <a:spcPts val="600"/>
              </a:spcBef>
              <a:spcAft>
                <a:spcPct val="0"/>
              </a:spcAft>
            </a:pPr>
            <a:endParaRPr lang="en-US" sz="1100" dirty="0">
              <a:solidFill>
                <a:schemeClr val="accent1">
                  <a:lumMod val="50000"/>
                </a:schemeClr>
              </a:solidFill>
              <a:cs typeface="Arial" panose="020B0604020202020204"/>
            </a:endParaRPr>
          </a:p>
          <a:p>
            <a:pPr eaLnBrk="0" fontAlgn="base" hangingPunct="0">
              <a:spcBef>
                <a:spcPts val="600"/>
              </a:spcBef>
              <a:spcAft>
                <a:spcPct val="0"/>
              </a:spcAft>
            </a:pPr>
            <a:r>
              <a:rPr lang="en-US" sz="1100" b="1" dirty="0">
                <a:solidFill>
                  <a:schemeClr val="accent1">
                    <a:lumMod val="50000"/>
                  </a:schemeClr>
                </a:solidFill>
              </a:rPr>
              <a:t>Bluedart :</a:t>
            </a:r>
            <a:r>
              <a:rPr lang="en-US" sz="1100" b="1" dirty="0">
                <a:solidFill>
                  <a:schemeClr val="accent1">
                    <a:lumMod val="50000"/>
                  </a:schemeClr>
                </a:solidFill>
                <a:ea typeface="+mn-lt"/>
                <a:cs typeface="+mn-lt"/>
              </a:rPr>
              <a:t> Implementing custom requirements for Sales, Service, Inventory and Pricing departments</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Improved 3x Lead conversion rate, 28% improvement in case resolution for end users</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Case management and case cycle refactored to notice 3 mins positive decrease in resolution time</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Built pricing implementation in collaborated integration with SAP and legacy system. Noted improvement of correct calculations as per courier weights and improved revenue by 33.8% in 2 quarters post implementations and helped organization recover loss from previous erroneous calculations.</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Dealt with real time integration challenges with SAP in terms of high volume of API calls. Refactored SAP integration which in turn improved data availability in greater extent and helped maintaining org health optimal </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Resolved challenges on courier types, material included, and bulk ordering discounts for big organization and mad the process smoother than earlier to help Sales Reps / Service Executives</a:t>
            </a:r>
          </a:p>
          <a:p>
            <a:pPr marL="285750" indent="-285750">
              <a:spcBef>
                <a:spcPts val="600"/>
              </a:spcBef>
              <a:spcAft>
                <a:spcPct val="0"/>
              </a:spcAft>
              <a:buFont typeface="Arial" panose="020B0604020202020204" pitchFamily="34" charset="0"/>
              <a:buChar char="•"/>
            </a:pPr>
            <a:r>
              <a:rPr lang="en-US" sz="1100" dirty="0">
                <a:solidFill>
                  <a:schemeClr val="accent1">
                    <a:lumMod val="50000"/>
                  </a:schemeClr>
                </a:solidFill>
                <a:cs typeface="Arial" panose="020B0604020202020204"/>
              </a:rPr>
              <a:t>Built logistics model for Bluedart which is dynamic, scalable and  ready to accept future changes by using customization with Apex (Synchronous and Asynchronous) , LWC, Lightning Flows and out of the box salesforce features.</a:t>
            </a:r>
          </a:p>
          <a:p>
            <a:pPr marL="742950" lvl="1" indent="-285750">
              <a:spcBef>
                <a:spcPts val="600"/>
              </a:spcBef>
              <a:spcAft>
                <a:spcPct val="0"/>
              </a:spcAft>
              <a:buFont typeface="Arial" panose="020B0604020202020204" pitchFamily="34" charset="0"/>
              <a:buChar char="•"/>
            </a:pPr>
            <a:endParaRPr lang="en-US" sz="1100" dirty="0">
              <a:solidFill>
                <a:schemeClr val="accent1">
                  <a:lumMod val="50000"/>
                </a:schemeClr>
              </a:solidFill>
              <a:cs typeface="Arial" panose="020B0604020202020204"/>
            </a:endParaRPr>
          </a:p>
          <a:p>
            <a:pPr marL="742950" lvl="1" indent="-285750">
              <a:spcBef>
                <a:spcPts val="600"/>
              </a:spcBef>
              <a:spcAft>
                <a:spcPct val="0"/>
              </a:spcAft>
              <a:buFont typeface="Arial" panose="020B0604020202020204" pitchFamily="34" charset="0"/>
              <a:buChar char="•"/>
            </a:pPr>
            <a:endParaRPr lang="en-US" sz="1100" b="1" dirty="0">
              <a:solidFill>
                <a:schemeClr val="accent1">
                  <a:lumMod val="50000"/>
                </a:schemeClr>
              </a:solidFill>
              <a:cs typeface="Arial" panose="020B0604020202020204"/>
            </a:endParaRPr>
          </a:p>
        </p:txBody>
      </p:sp>
    </p:spTree>
    <p:extLst>
      <p:ext uri="{BB962C8B-B14F-4D97-AF65-F5344CB8AC3E}">
        <p14:creationId xmlns:p14="http://schemas.microsoft.com/office/powerpoint/2010/main" val="339894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37DF0E-B009-CE36-4FC2-9B4F67CD6FD6}"/>
              </a:ext>
            </a:extLst>
          </p:cNvPr>
          <p:cNvSpPr/>
          <p:nvPr/>
        </p:nvSpPr>
        <p:spPr>
          <a:xfrm>
            <a:off x="1" y="555462"/>
            <a:ext cx="3680842"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a:xfrm>
            <a:off x="9834042" y="6371536"/>
            <a:ext cx="1969451" cy="259715"/>
          </a:xfrm>
        </p:spPr>
        <p:txBody>
          <a:bodyPr/>
          <a:lstStyle/>
          <a:p>
            <a:r>
              <a:rPr lang="en-GB" dirty="0"/>
              <a:t>©2024 Brillio  |  </a:t>
            </a:r>
            <a:fld id="{F1FE5E21-FD07-B44E-90A3-0254BFCDB49A}" type="slidenum">
              <a:rPr smtClean="0"/>
              <a:pPr/>
              <a:t>12</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32509" y="114820"/>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Rahul Patil, Senior Development Lead</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2AABA743-DB29-119C-984C-DC6618BBD0C7}"/>
              </a:ext>
            </a:extLst>
          </p:cNvPr>
          <p:cNvSpPr txBox="1"/>
          <p:nvPr/>
        </p:nvSpPr>
        <p:spPr>
          <a:xfrm>
            <a:off x="205921" y="2228197"/>
            <a:ext cx="3274668" cy="144655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50"/>
                </a:solidFill>
                <a:effectLst/>
                <a:uLnTx/>
                <a:uFillTx/>
                <a:ea typeface="+mn-ea"/>
                <a:cs typeface="+mn-cs"/>
              </a:rPr>
              <a:t>Core Skill Sets</a:t>
            </a:r>
            <a:endParaRPr lang="en-US" sz="1100" dirty="0">
              <a:solidFill>
                <a:prstClr val="black"/>
              </a:solidFill>
              <a:cs typeface="Calibri"/>
            </a:endParaRPr>
          </a:p>
          <a:p>
            <a:pPr marL="171450" indent="-171450">
              <a:buFont typeface="Arial" panose="020B0604020202020204" pitchFamily="34" charset="0"/>
              <a:buChar char="•"/>
              <a:defRPr/>
            </a:pPr>
            <a:r>
              <a:rPr lang="en-US" sz="1100" dirty="0">
                <a:solidFill>
                  <a:schemeClr val="accent1">
                    <a:lumMod val="50000"/>
                  </a:schemeClr>
                </a:solidFill>
                <a:cs typeface="Calibri"/>
              </a:rPr>
              <a:t>Requirement Gathering, Solution Design and Implementation.</a:t>
            </a:r>
          </a:p>
          <a:p>
            <a:pPr marL="171450" indent="-171450">
              <a:buFont typeface="Arial" panose="020B0604020202020204" pitchFamily="34" charset="0"/>
              <a:buChar char="•"/>
              <a:defRPr/>
            </a:pPr>
            <a:r>
              <a:rPr lang="en-US" sz="1100" dirty="0">
                <a:solidFill>
                  <a:schemeClr val="accent1">
                    <a:lumMod val="50000"/>
                  </a:schemeClr>
                </a:solidFill>
                <a:cs typeface="Calibri"/>
              </a:rPr>
              <a:t>Expertise in developing solutions for Insurance, Telecommunication, MedTech industries.</a:t>
            </a:r>
          </a:p>
          <a:p>
            <a:pPr marL="171450" indent="-171450">
              <a:buFont typeface="Arial" panose="020B0604020202020204" pitchFamily="34" charset="0"/>
              <a:buChar char="•"/>
              <a:defRPr/>
            </a:pPr>
            <a:r>
              <a:rPr lang="en-US" sz="1100" dirty="0">
                <a:solidFill>
                  <a:schemeClr val="accent1">
                    <a:lumMod val="50000"/>
                  </a:schemeClr>
                </a:solidFill>
                <a:cs typeface="Calibri"/>
              </a:rPr>
              <a:t>Proficient in developing LWC, Aura, Apex, Flows, and other Salesforce standard features.</a:t>
            </a:r>
            <a:endParaRPr lang="en-IN" sz="1100" dirty="0">
              <a:solidFill>
                <a:schemeClr val="accent1">
                  <a:lumMod val="50000"/>
                </a:schemeClr>
              </a:solidFill>
            </a:endParaRPr>
          </a:p>
        </p:txBody>
      </p:sp>
      <p:sp>
        <p:nvSpPr>
          <p:cNvPr id="6" name="TextBox 5">
            <a:extLst>
              <a:ext uri="{FF2B5EF4-FFF2-40B4-BE49-F238E27FC236}">
                <a16:creationId xmlns:a16="http://schemas.microsoft.com/office/drawing/2014/main" id="{FAD7D10F-2CA0-B62C-602C-1D44C25427E7}"/>
              </a:ext>
            </a:extLst>
          </p:cNvPr>
          <p:cNvSpPr txBox="1"/>
          <p:nvPr/>
        </p:nvSpPr>
        <p:spPr>
          <a:xfrm>
            <a:off x="3791732" y="549830"/>
            <a:ext cx="7544633" cy="2608406"/>
          </a:xfrm>
          <a:prstGeom prst="rect">
            <a:avLst/>
          </a:prstGeom>
          <a:noFill/>
        </p:spPr>
        <p:txBody>
          <a:bodyPr wrap="square" lIns="91440" tIns="45720" rIns="91440" bIns="45720" rtlCol="0" anchor="t">
            <a:spAutoFit/>
          </a:bodyPr>
          <a:lstStyle/>
          <a:p>
            <a:r>
              <a:rPr lang="en-IN" sz="1200" b="1" dirty="0">
                <a:solidFill>
                  <a:srgbClr val="00B050"/>
                </a:solidFill>
              </a:rPr>
              <a:t>Professional Summary:</a:t>
            </a:r>
          </a:p>
          <a:p>
            <a:endParaRPr lang="en-US" sz="1200" dirty="0">
              <a:solidFill>
                <a:schemeClr val="accent1">
                  <a:lumMod val="50000"/>
                </a:schemeClr>
              </a:solidFill>
            </a:endParaRPr>
          </a:p>
          <a:p>
            <a:pPr marL="171450" indent="-171450">
              <a:spcAft>
                <a:spcPts val="300"/>
              </a:spcAft>
              <a:buFont typeface="Arial"/>
              <a:buChar char="•"/>
            </a:pPr>
            <a:r>
              <a:rPr lang="en-US" sz="1100" dirty="0">
                <a:solidFill>
                  <a:schemeClr val="accent1">
                    <a:lumMod val="50000"/>
                  </a:schemeClr>
                </a:solidFill>
                <a:cs typeface="Arial"/>
              </a:rPr>
              <a:t>Salesforce Technical Lead with 8+ years of hands-on experience in Salesforce  implementation, customization, and support. </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Collaborated with stakeholders to gather requirements, analyze business processes, and design scalable solutions tailored to client needs.</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Skilled in direct client interaction, requirement gathering, and solution demonstrations. </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Proficient in complex customizations, configurations, and enhancements. </a:t>
            </a:r>
            <a:r>
              <a:rPr lang="en-IN" sz="1100" dirty="0">
                <a:solidFill>
                  <a:schemeClr val="accent1">
                    <a:lumMod val="50000"/>
                  </a:schemeClr>
                </a:solidFill>
                <a:cs typeface="Arial"/>
              </a:rPr>
              <a:t>  </a:t>
            </a:r>
            <a:r>
              <a:rPr lang="en-US" sz="1100" dirty="0">
                <a:solidFill>
                  <a:schemeClr val="accent1">
                    <a:lumMod val="50000"/>
                  </a:schemeClr>
                </a:solidFill>
                <a:cs typeface="Arial"/>
              </a:rPr>
              <a:t>.</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Managed team with 4-5 members, ensuring seamless delivery.</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Extensive knowledge of Lightning Migration Projects with a good understanding of migrating VF pages, JS buttons, building consoles, and knowledge Migration. </a:t>
            </a:r>
            <a:endParaRPr lang="en-IN" sz="1100" dirty="0">
              <a:solidFill>
                <a:schemeClr val="accent1">
                  <a:lumMod val="50000"/>
                </a:schemeClr>
              </a:solidFill>
              <a:cs typeface="Arial"/>
            </a:endParaRPr>
          </a:p>
          <a:p>
            <a:pPr marL="171450" indent="-171450" algn="just">
              <a:spcAft>
                <a:spcPts val="300"/>
              </a:spcAft>
              <a:buFont typeface="Arial"/>
              <a:buChar char="•"/>
            </a:pPr>
            <a:r>
              <a:rPr lang="en-US" sz="1100" dirty="0">
                <a:solidFill>
                  <a:schemeClr val="accent1">
                    <a:lumMod val="50000"/>
                  </a:schemeClr>
                </a:solidFill>
                <a:cs typeface="Arial"/>
              </a:rPr>
              <a:t>Proficient in Salesforce</a:t>
            </a:r>
            <a:r>
              <a:rPr lang="en-IN" sz="1100" dirty="0">
                <a:solidFill>
                  <a:schemeClr val="accent1">
                    <a:lumMod val="50000"/>
                  </a:schemeClr>
                </a:solidFill>
                <a:cs typeface="Arial"/>
              </a:rPr>
              <a:t> Technologies like LWC Framework, Apex (Synchronous and Asynchronous)</a:t>
            </a:r>
          </a:p>
          <a:p>
            <a:endParaRPr lang="en-IN" sz="1200" dirty="0">
              <a:solidFill>
                <a:srgbClr val="201646"/>
              </a:solidFill>
              <a:cs typeface="Arial"/>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3791732" y="2909050"/>
            <a:ext cx="7772813" cy="3462486"/>
          </a:xfrm>
          <a:prstGeom prst="rect">
            <a:avLst/>
          </a:prstGeom>
          <a:noFill/>
        </p:spPr>
        <p:txBody>
          <a:bodyPr wrap="square" lIns="91440" tIns="45720" rIns="91440" bIns="45720" rtlCol="0" anchor="t">
            <a:spAutoFit/>
          </a:bodyPr>
          <a:lstStyle/>
          <a:p>
            <a:r>
              <a:rPr lang="en-IN" sz="1200" b="1" dirty="0">
                <a:solidFill>
                  <a:srgbClr val="00B050"/>
                </a:solidFill>
                <a:cs typeface="Arial"/>
              </a:rPr>
              <a:t>Relevant Project Experience</a:t>
            </a:r>
            <a:endParaRPr lang="en-US" sz="1200" dirty="0"/>
          </a:p>
          <a:p>
            <a:endParaRPr lang="en-US" sz="1200" b="1" dirty="0">
              <a:solidFill>
                <a:schemeClr val="accent1">
                  <a:lumMod val="50000"/>
                </a:schemeClr>
              </a:solidFill>
              <a:cs typeface="Arial"/>
            </a:endParaRPr>
          </a:p>
          <a:p>
            <a:r>
              <a:rPr lang="en-US" sz="1200" b="1" dirty="0">
                <a:solidFill>
                  <a:schemeClr val="accent1">
                    <a:lumMod val="50000"/>
                  </a:schemeClr>
                </a:solidFill>
                <a:cs typeface="Arial"/>
              </a:rPr>
              <a:t>i</a:t>
            </a:r>
            <a:r>
              <a:rPr lang="en-US" sz="1100" b="1" dirty="0">
                <a:solidFill>
                  <a:schemeClr val="accent1">
                    <a:lumMod val="50000"/>
                  </a:schemeClr>
                </a:solidFill>
                <a:cs typeface="Arial"/>
              </a:rPr>
              <a:t>Rhythm Inc –</a:t>
            </a:r>
            <a:r>
              <a:rPr lang="en-US" sz="1100" dirty="0">
                <a:solidFill>
                  <a:schemeClr val="accent1">
                    <a:lumMod val="50000"/>
                  </a:schemeClr>
                </a:solidFill>
                <a:cs typeface="Arial"/>
              </a:rPr>
              <a:t> Managed Services -  Lightning Migration .- Sales and Service Cloud Implementation</a:t>
            </a:r>
          </a:p>
          <a:p>
            <a:pPr marL="171450" indent="-171450">
              <a:spcBef>
                <a:spcPts val="600"/>
              </a:spcBef>
              <a:spcAft>
                <a:spcPct val="0"/>
              </a:spcAft>
              <a:buFont typeface="Arial"/>
              <a:buChar char="•"/>
            </a:pPr>
            <a:r>
              <a:rPr lang="en-US" sz="1100" dirty="0">
                <a:solidFill>
                  <a:schemeClr val="accent1">
                    <a:lumMod val="50000"/>
                  </a:schemeClr>
                </a:solidFill>
                <a:cs typeface="Arial"/>
              </a:rPr>
              <a:t>Entire Salesforce Instance was on Classic with lots of technical debt. Migrated the Entire Instance from salesforce classic to lightning.</a:t>
            </a:r>
          </a:p>
          <a:p>
            <a:pPr marL="171450" indent="-171450">
              <a:spcBef>
                <a:spcPts val="600"/>
              </a:spcBef>
              <a:spcAft>
                <a:spcPct val="0"/>
              </a:spcAft>
              <a:buFont typeface="Arial,Sans-Serif"/>
              <a:buChar char="•"/>
            </a:pPr>
            <a:r>
              <a:rPr lang="en-US" sz="1100" dirty="0">
                <a:solidFill>
                  <a:schemeClr val="accent1">
                    <a:lumMod val="50000"/>
                  </a:schemeClr>
                </a:solidFill>
                <a:cs typeface="Arial"/>
              </a:rPr>
              <a:t>Understanding and analyzing the Business Requirements and working with the client to understand their current business issues and pain points.</a:t>
            </a:r>
          </a:p>
          <a:p>
            <a:pPr marL="171450" indent="-171450">
              <a:spcBef>
                <a:spcPts val="600"/>
              </a:spcBef>
              <a:spcAft>
                <a:spcPct val="0"/>
              </a:spcAft>
              <a:buFont typeface="Arial"/>
              <a:buChar char="•"/>
            </a:pPr>
            <a:r>
              <a:rPr lang="en-US" sz="1100" dirty="0">
                <a:solidFill>
                  <a:schemeClr val="accent1">
                    <a:lumMod val="50000"/>
                  </a:schemeClr>
                </a:solidFill>
                <a:cs typeface="Arial"/>
              </a:rPr>
              <a:t>Assessment of client systems and identifying the desired To-Be process models and solution architecture that will address the issues.</a:t>
            </a:r>
          </a:p>
          <a:p>
            <a:pPr marL="171450" indent="-171450">
              <a:spcBef>
                <a:spcPts val="600"/>
              </a:spcBef>
              <a:spcAft>
                <a:spcPct val="0"/>
              </a:spcAft>
              <a:buFont typeface="Arial"/>
              <a:buChar char="•"/>
            </a:pPr>
            <a:r>
              <a:rPr lang="en-US" sz="1100" dirty="0">
                <a:solidFill>
                  <a:schemeClr val="accent1">
                    <a:lumMod val="50000"/>
                  </a:schemeClr>
                </a:solidFill>
                <a:cs typeface="Arial"/>
              </a:rPr>
              <a:t>Leading a team of 4 members and ensuring a seamless flow of project deliverables by doing code reviews, brainstorming on challenging tasks, and providing necessary knowledge.</a:t>
            </a:r>
          </a:p>
          <a:p>
            <a:pPr marL="171450" indent="-171450">
              <a:spcBef>
                <a:spcPts val="600"/>
              </a:spcBef>
              <a:spcAft>
                <a:spcPct val="0"/>
              </a:spcAft>
              <a:buFont typeface="Arial"/>
              <a:buChar char="•"/>
            </a:pPr>
            <a:r>
              <a:rPr lang="en-US" sz="1100" dirty="0">
                <a:solidFill>
                  <a:schemeClr val="accent1">
                    <a:lumMod val="50000"/>
                  </a:schemeClr>
                </a:solidFill>
                <a:cs typeface="Arial"/>
              </a:rPr>
              <a:t> Migration resulted in 100% Lightning Adoption.</a:t>
            </a:r>
          </a:p>
          <a:p>
            <a:pPr marL="171450" indent="-171450">
              <a:spcBef>
                <a:spcPts val="600"/>
              </a:spcBef>
              <a:spcAft>
                <a:spcPct val="0"/>
              </a:spcAft>
              <a:buFont typeface="Arial"/>
              <a:buChar char="•"/>
            </a:pPr>
            <a:r>
              <a:rPr lang="en-US" sz="1100" dirty="0">
                <a:solidFill>
                  <a:schemeClr val="accent1">
                    <a:lumMod val="50000"/>
                  </a:schemeClr>
                </a:solidFill>
                <a:cs typeface="Arial"/>
              </a:rPr>
              <a:t>Usage of lightning knowledge articles to resolve the cases efficiently.</a:t>
            </a:r>
          </a:p>
          <a:p>
            <a:pPr marL="171450" indent="-171450">
              <a:spcBef>
                <a:spcPts val="600"/>
              </a:spcBef>
              <a:spcAft>
                <a:spcPct val="0"/>
              </a:spcAft>
              <a:buFont typeface="Arial"/>
              <a:buChar char="•"/>
            </a:pPr>
            <a:r>
              <a:rPr lang="en-US" sz="1100" dirty="0">
                <a:solidFill>
                  <a:schemeClr val="accent1">
                    <a:lumMod val="50000"/>
                  </a:schemeClr>
                </a:solidFill>
                <a:cs typeface="Arial"/>
              </a:rPr>
              <a:t>Agent Productivity Increased 2x after implementing lightning service console providing them with 360 degree  of customer information.</a:t>
            </a:r>
          </a:p>
          <a:p>
            <a:pPr marL="171450" indent="-171450">
              <a:spcBef>
                <a:spcPts val="600"/>
              </a:spcBef>
              <a:spcAft>
                <a:spcPct val="0"/>
              </a:spcAft>
              <a:buFont typeface="Arial"/>
              <a:buChar char="•"/>
            </a:pPr>
            <a:r>
              <a:rPr lang="en-US" sz="1100" dirty="0">
                <a:solidFill>
                  <a:schemeClr val="accent1">
                    <a:lumMod val="50000"/>
                  </a:schemeClr>
                </a:solidFill>
                <a:cs typeface="Arial"/>
              </a:rPr>
              <a:t>Manual Intervention reduced almost to zero by implementing service cloud case routing and assignment features.</a:t>
            </a:r>
          </a:p>
        </p:txBody>
      </p:sp>
      <p:sp>
        <p:nvSpPr>
          <p:cNvPr id="9" name="TextBox 8">
            <a:extLst>
              <a:ext uri="{FF2B5EF4-FFF2-40B4-BE49-F238E27FC236}">
                <a16:creationId xmlns:a16="http://schemas.microsoft.com/office/drawing/2014/main" id="{C7EF9A0A-B875-5DE8-200F-ADC5D4D2DD3C}"/>
              </a:ext>
            </a:extLst>
          </p:cNvPr>
          <p:cNvSpPr txBox="1"/>
          <p:nvPr/>
        </p:nvSpPr>
        <p:spPr>
          <a:xfrm>
            <a:off x="205921" y="3715102"/>
            <a:ext cx="3292659" cy="2215991"/>
          </a:xfrm>
          <a:prstGeom prst="rect">
            <a:avLst/>
          </a:prstGeom>
          <a:noFill/>
        </p:spPr>
        <p:txBody>
          <a:bodyPr wrap="square" lIns="91440" tIns="45720" rIns="91440" bIns="45720" rtlCol="0" anchor="t">
            <a:spAutoFit/>
          </a:bodyPr>
          <a:lstStyle/>
          <a:p>
            <a:pPr>
              <a:defRPr/>
            </a:pPr>
            <a:r>
              <a:rPr lang="en-IN" sz="1100" b="1" dirty="0">
                <a:solidFill>
                  <a:srgbClr val="00B050"/>
                </a:solidFill>
              </a:rPr>
              <a:t>Certifications: </a:t>
            </a:r>
            <a:endParaRPr kumimoji="0" lang="en-IN" sz="1050" b="1" i="0" u="none" strike="noStrike" kern="1200" cap="none" spc="0" normalizeH="0" baseline="0" noProof="0" dirty="0">
              <a:ln>
                <a:noFill/>
              </a:ln>
              <a:solidFill>
                <a:prstClr val="black"/>
              </a:solidFill>
              <a:effectLst/>
              <a:uLnTx/>
              <a:uFillTx/>
              <a:ea typeface="+mn-ea"/>
              <a:cs typeface="+mn-cs"/>
            </a:endParaRPr>
          </a:p>
          <a:p>
            <a:pPr marL="171450" indent="-171450">
              <a:buFont typeface="Arial" panose="020B0604020202020204" pitchFamily="34" charset="0"/>
              <a:buChar char="•"/>
              <a:defRPr/>
            </a:pPr>
            <a:r>
              <a:rPr lang="en-US" sz="1050" dirty="0">
                <a:solidFill>
                  <a:prstClr val="black"/>
                </a:solidFill>
                <a:cs typeface="Calibri"/>
              </a:rPr>
              <a:t>Salesforce Data Architect</a:t>
            </a:r>
            <a:endParaRPr lang="en-IN" sz="1050" i="1" dirty="0">
              <a:solidFill>
                <a:prstClr val="black"/>
              </a:solidFill>
              <a:cs typeface="Arial" panose="020B0604020202020204"/>
            </a:endParaRPr>
          </a:p>
          <a:p>
            <a:pPr marL="171450" indent="-171450">
              <a:buFont typeface="Arial" panose="020B0604020202020204" pitchFamily="34" charset="0"/>
              <a:buChar char="•"/>
              <a:defRPr/>
            </a:pPr>
            <a:r>
              <a:rPr lang="en-US" sz="1050" dirty="0">
                <a:solidFill>
                  <a:prstClr val="black"/>
                </a:solidFill>
                <a:cs typeface="Calibri"/>
              </a:rPr>
              <a:t>Salesforce Platform Developer 2</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JavaScript Developer 1              </a:t>
            </a:r>
            <a:endParaRPr lang="en-IN" sz="1050" dirty="0"/>
          </a:p>
          <a:p>
            <a:pPr marL="171450" indent="-171450">
              <a:buFont typeface="Arial" panose="020B0604020202020204" pitchFamily="34" charset="0"/>
              <a:buChar char="•"/>
              <a:defRPr/>
            </a:pPr>
            <a:r>
              <a:rPr lang="en-US" sz="1050" dirty="0">
                <a:solidFill>
                  <a:prstClr val="black"/>
                </a:solidFill>
                <a:cs typeface="Calibri"/>
              </a:rPr>
              <a:t>Salesforce Platform Developer 1</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Accredited Health Cloud Professional</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Field Service Consultant</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Service Cloud Consultant</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Experience Cloud Consultant</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Platform App Builder</a:t>
            </a:r>
            <a:endParaRPr lang="en-IN" sz="1050" dirty="0">
              <a:solidFill>
                <a:prstClr val="black"/>
              </a:solidFill>
            </a:endParaRPr>
          </a:p>
          <a:p>
            <a:pPr marL="171450" indent="-171450">
              <a:buFont typeface="Arial" panose="020B0604020202020204" pitchFamily="34" charset="0"/>
              <a:buChar char="•"/>
              <a:defRPr/>
            </a:pPr>
            <a:r>
              <a:rPr lang="en-US" sz="1050" dirty="0">
                <a:solidFill>
                  <a:prstClr val="black"/>
                </a:solidFill>
                <a:cs typeface="Calibri"/>
              </a:rPr>
              <a:t>Salesforce Admin</a:t>
            </a:r>
            <a:endParaRPr lang="en-IN" sz="1050" dirty="0">
              <a:solidFill>
                <a:prstClr val="black"/>
              </a:solidFill>
            </a:endParaRPr>
          </a:p>
          <a:p>
            <a:pPr marL="285750" lvl="0" indent="-285750">
              <a:buFont typeface="Arial" panose="020B0604020202020204" pitchFamily="34" charset="0"/>
              <a:buChar char="•"/>
              <a:defRPr/>
            </a:pPr>
            <a:endParaRPr lang="en-IN" sz="1100" i="1" dirty="0">
              <a:solidFill>
                <a:prstClr val="black"/>
              </a:solidFill>
              <a:cs typeface="Arial"/>
            </a:endParaRPr>
          </a:p>
          <a:p>
            <a:pPr marL="285750" lvl="0" indent="-285750">
              <a:buFont typeface="Arial" panose="020B0604020202020204" pitchFamily="34" charset="0"/>
              <a:buChar char="•"/>
              <a:defRPr/>
            </a:pPr>
            <a:endParaRPr lang="en-IN" sz="1100" i="1" dirty="0">
              <a:solidFill>
                <a:prstClr val="black"/>
              </a:solidFill>
            </a:endParaRPr>
          </a:p>
        </p:txBody>
      </p:sp>
      <p:cxnSp>
        <p:nvCxnSpPr>
          <p:cNvPr id="10" name="Straight Connector 9">
            <a:extLst>
              <a:ext uri="{FF2B5EF4-FFF2-40B4-BE49-F238E27FC236}">
                <a16:creationId xmlns:a16="http://schemas.microsoft.com/office/drawing/2014/main" id="{9EC7C76D-C97F-A772-876E-CF1BFD86BA7C}"/>
              </a:ext>
            </a:extLst>
          </p:cNvPr>
          <p:cNvCxnSpPr>
            <a:cxnSpLocks/>
          </p:cNvCxnSpPr>
          <p:nvPr/>
        </p:nvCxnSpPr>
        <p:spPr>
          <a:xfrm>
            <a:off x="3678685" y="542725"/>
            <a:ext cx="0" cy="594241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64F2C042-721B-7A4B-4E4A-9CBC8967A8B0}"/>
              </a:ext>
            </a:extLst>
          </p:cNvPr>
          <p:cNvSpPr txBox="1"/>
          <p:nvPr/>
        </p:nvSpPr>
        <p:spPr>
          <a:xfrm>
            <a:off x="1532002" y="981959"/>
            <a:ext cx="2061224" cy="1304268"/>
          </a:xfrm>
          <a:prstGeom prst="rect">
            <a:avLst/>
          </a:prstGeom>
          <a:noFill/>
        </p:spPr>
        <p:txBody>
          <a:bodyPr wrap="square" lIns="91440" tIns="45720" rIns="91440" bIns="45720" rtlCol="0" anchor="t">
            <a:spAutoFit/>
          </a:bodyPr>
          <a:lstStyle/>
          <a:p>
            <a:pPr>
              <a:lnSpc>
                <a:spcPts val="1600"/>
              </a:lnSpc>
              <a:spcBef>
                <a:spcPts val="0"/>
              </a:spcBef>
            </a:pPr>
            <a:r>
              <a:rPr lang="en-US" sz="1100" b="1" dirty="0">
                <a:cs typeface="Arial"/>
              </a:rPr>
              <a:t>rahul.patil@brillio.com</a:t>
            </a:r>
          </a:p>
          <a:p>
            <a:pPr>
              <a:lnSpc>
                <a:spcPts val="1600"/>
              </a:lnSpc>
            </a:pPr>
            <a:r>
              <a:rPr lang="en-US" sz="1100" b="1" dirty="0">
                <a:cs typeface="Arial"/>
              </a:rPr>
              <a:t>Bengaluru, India</a:t>
            </a:r>
          </a:p>
          <a:p>
            <a:pPr>
              <a:lnSpc>
                <a:spcPts val="1600"/>
              </a:lnSpc>
            </a:pPr>
            <a:endParaRPr lang="en-US" sz="1100" b="1" dirty="0">
              <a:cs typeface="Arial"/>
            </a:endParaRPr>
          </a:p>
          <a:p>
            <a:pPr>
              <a:lnSpc>
                <a:spcPts val="1600"/>
              </a:lnSpc>
            </a:pPr>
            <a:r>
              <a:rPr lang="en-US" sz="1100" b="1" dirty="0">
                <a:cs typeface="Arial"/>
              </a:rPr>
              <a:t>Industry Experience: </a:t>
            </a:r>
          </a:p>
          <a:p>
            <a:pPr>
              <a:lnSpc>
                <a:spcPts val="1600"/>
              </a:lnSpc>
            </a:pPr>
            <a:r>
              <a:rPr lang="en-US" sz="1100" dirty="0">
                <a:cs typeface="Arial"/>
              </a:rPr>
              <a:t>Insurance , MedTech and Telecommunication</a:t>
            </a:r>
            <a:endParaRPr lang="en-US" dirty="0"/>
          </a:p>
        </p:txBody>
      </p:sp>
      <p:pic>
        <p:nvPicPr>
          <p:cNvPr id="11" name="Picture 10" descr="A person in a suit&#10;&#10;Description automatically generated">
            <a:extLst>
              <a:ext uri="{FF2B5EF4-FFF2-40B4-BE49-F238E27FC236}">
                <a16:creationId xmlns:a16="http://schemas.microsoft.com/office/drawing/2014/main" id="{01D6FBFE-350F-3F58-71B9-A9800E2FE579}"/>
              </a:ext>
            </a:extLst>
          </p:cNvPr>
          <p:cNvPicPr>
            <a:picLocks/>
          </p:cNvPicPr>
          <p:nvPr/>
        </p:nvPicPr>
        <p:blipFill>
          <a:blip r:embed="rId2"/>
          <a:stretch>
            <a:fillRect/>
          </a:stretch>
        </p:blipFill>
        <p:spPr>
          <a:xfrm>
            <a:off x="65156" y="724802"/>
            <a:ext cx="1463040" cy="1463040"/>
          </a:xfrm>
          <a:prstGeom prst="ellipse">
            <a:avLst/>
          </a:prstGeom>
          <a:ln>
            <a:solidFill>
              <a:srgbClr val="92D050"/>
            </a:solidFill>
          </a:ln>
        </p:spPr>
      </p:pic>
      <p:sp>
        <p:nvSpPr>
          <p:cNvPr id="14" name="TextBox 13">
            <a:extLst>
              <a:ext uri="{FF2B5EF4-FFF2-40B4-BE49-F238E27FC236}">
                <a16:creationId xmlns:a16="http://schemas.microsoft.com/office/drawing/2014/main" id="{07169C57-86F7-C6F8-D496-96F783BCD192}"/>
              </a:ext>
            </a:extLst>
          </p:cNvPr>
          <p:cNvSpPr txBox="1"/>
          <p:nvPr/>
        </p:nvSpPr>
        <p:spPr>
          <a:xfrm>
            <a:off x="205921" y="5607927"/>
            <a:ext cx="6096000" cy="430887"/>
          </a:xfrm>
          <a:prstGeom prst="rect">
            <a:avLst/>
          </a:prstGeom>
          <a:noFill/>
        </p:spPr>
        <p:txBody>
          <a:bodyPr wrap="square">
            <a:spAutoFit/>
          </a:bodyPr>
          <a:lstStyle/>
          <a:p>
            <a:pPr>
              <a:defRPr/>
            </a:pPr>
            <a:r>
              <a:rPr lang="en-IN" sz="1100" b="1" dirty="0">
                <a:solidFill>
                  <a:srgbClr val="00B050"/>
                </a:solidFill>
                <a:cs typeface="Arial"/>
              </a:rPr>
              <a:t>Recent Roles</a:t>
            </a:r>
            <a:endParaRPr lang="en-IN" sz="1100" dirty="0">
              <a:cs typeface="Arial"/>
            </a:endParaRPr>
          </a:p>
          <a:p>
            <a:pPr marL="118745" indent="-118745">
              <a:buFont typeface="Arial"/>
              <a:buChar char="•"/>
              <a:defRPr/>
            </a:pPr>
            <a:r>
              <a:rPr lang="en-US" sz="1100" dirty="0">
                <a:solidFill>
                  <a:schemeClr val="bg2">
                    <a:lumMod val="10000"/>
                  </a:schemeClr>
                </a:solidFill>
                <a:cs typeface="Arial"/>
              </a:rPr>
              <a:t>Technical Architect, Application Architect </a:t>
            </a:r>
            <a:endParaRPr lang="en-IN" sz="1100" dirty="0">
              <a:solidFill>
                <a:schemeClr val="bg2">
                  <a:lumMod val="10000"/>
                </a:schemeClr>
              </a:solidFill>
              <a:cs typeface="Arial" panose="020B0604020202020204"/>
            </a:endParaRPr>
          </a:p>
        </p:txBody>
      </p:sp>
      <p:sp>
        <p:nvSpPr>
          <p:cNvPr id="15" name="TextBox 14">
            <a:extLst>
              <a:ext uri="{FF2B5EF4-FFF2-40B4-BE49-F238E27FC236}">
                <a16:creationId xmlns:a16="http://schemas.microsoft.com/office/drawing/2014/main" id="{459205CB-AEC7-70CF-9A29-04B42484C9BF}"/>
              </a:ext>
            </a:extLst>
          </p:cNvPr>
          <p:cNvSpPr txBox="1"/>
          <p:nvPr/>
        </p:nvSpPr>
        <p:spPr>
          <a:xfrm>
            <a:off x="205921" y="6087094"/>
            <a:ext cx="7544633" cy="430887"/>
          </a:xfrm>
          <a:prstGeom prst="rect">
            <a:avLst/>
          </a:prstGeom>
          <a:noFill/>
        </p:spPr>
        <p:txBody>
          <a:bodyPr wrap="square" rtlCol="0">
            <a:spAutoFit/>
          </a:bodyPr>
          <a:lstStyle/>
          <a:p>
            <a:r>
              <a:rPr lang="en-IN" sz="1100" b="1" dirty="0">
                <a:solidFill>
                  <a:srgbClr val="00B050"/>
                </a:solidFill>
              </a:rPr>
              <a:t>Key Clients</a:t>
            </a:r>
          </a:p>
          <a:p>
            <a:pPr marL="171450" indent="-171450">
              <a:buFont typeface="Arial" panose="020B0604020202020204" pitchFamily="34" charset="0"/>
              <a:buChar char="•"/>
            </a:pPr>
            <a:endParaRPr lang="en-US" sz="1100" dirty="0">
              <a:ea typeface="Calibri" panose="020F0502020204030204" pitchFamily="34" charset="0"/>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3589126B-ECB2-6B85-308F-B7BF01737461}"/>
              </a:ext>
            </a:extLst>
          </p:cNvPr>
          <p:cNvSpPr txBox="1"/>
          <p:nvPr/>
        </p:nvSpPr>
        <p:spPr>
          <a:xfrm>
            <a:off x="215312" y="6302538"/>
            <a:ext cx="3124762" cy="553998"/>
          </a:xfrm>
          <a:prstGeom prst="rect">
            <a:avLst/>
          </a:prstGeom>
          <a:noFill/>
        </p:spPr>
        <p:txBody>
          <a:bodyPr wrap="square" numCol="3">
            <a:spAutoFit/>
          </a:bodyPr>
          <a:lstStyle/>
          <a:p>
            <a:pPr marL="171450" indent="-171450">
              <a:buFont typeface="Arial" panose="020B0604020202020204" pitchFamily="34" charset="0"/>
              <a:buChar char="•"/>
            </a:pPr>
            <a:r>
              <a:rPr lang="en-US" sz="1000" dirty="0"/>
              <a:t>iRhythm</a:t>
            </a:r>
          </a:p>
          <a:p>
            <a:pPr marL="171450" indent="-171450">
              <a:buFont typeface="Arial" panose="020B0604020202020204" pitchFamily="34" charset="0"/>
              <a:buChar char="•"/>
            </a:pPr>
            <a:r>
              <a:rPr lang="en-US" sz="1000" dirty="0">
                <a:solidFill>
                  <a:srgbClr val="000000"/>
                </a:solidFill>
                <a:cs typeface="Arial"/>
              </a:rPr>
              <a:t>Sprinklr</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Lexmark</a:t>
            </a:r>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26980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13</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Rahul Patil, Senior Development Lead</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430005" y="963578"/>
            <a:ext cx="10974749" cy="5109091"/>
          </a:xfrm>
          <a:prstGeom prst="rect">
            <a:avLst/>
          </a:prstGeom>
          <a:noFill/>
        </p:spPr>
        <p:txBody>
          <a:bodyPr wrap="square" lIns="91440" tIns="45720" rIns="91440" bIns="45720" rtlCol="0" anchor="t">
            <a:spAutoFit/>
          </a:bodyPr>
          <a:lstStyle/>
          <a:p>
            <a:r>
              <a:rPr lang="en-US" sz="1100" b="1" dirty="0">
                <a:solidFill>
                  <a:srgbClr val="000000"/>
                </a:solidFill>
                <a:cs typeface="Arial"/>
              </a:rPr>
              <a:t>Sprinklr</a:t>
            </a:r>
            <a:r>
              <a:rPr lang="en-US" sz="1100" b="1" dirty="0">
                <a:cs typeface="Arial"/>
              </a:rPr>
              <a:t>:</a:t>
            </a:r>
            <a:r>
              <a:rPr lang="en-US" sz="1100" dirty="0">
                <a:cs typeface="Arial"/>
              </a:rPr>
              <a:t> </a:t>
            </a:r>
            <a:r>
              <a:rPr lang="en-US" sz="1100" dirty="0">
                <a:solidFill>
                  <a:srgbClr val="000000"/>
                </a:solidFill>
                <a:cs typeface="Arial"/>
              </a:rPr>
              <a:t>App Exchange Product Development and Security Review</a:t>
            </a:r>
            <a:endParaRPr lang="en-US" sz="1100" dirty="0">
              <a:cs typeface="Arial"/>
            </a:endParaRPr>
          </a:p>
          <a:p>
            <a:pPr marL="171450" indent="-171450">
              <a:spcBef>
                <a:spcPts val="600"/>
              </a:spcBef>
              <a:spcAft>
                <a:spcPct val="0"/>
              </a:spcAft>
              <a:buFont typeface="Arial"/>
              <a:buChar char="•"/>
            </a:pPr>
            <a:r>
              <a:rPr lang="en-US" sz="1100" dirty="0">
                <a:solidFill>
                  <a:srgbClr val="000000"/>
                </a:solidFill>
                <a:cs typeface="Arial"/>
              </a:rPr>
              <a:t>Responsible for App listing and Security Review planning.</a:t>
            </a:r>
          </a:p>
          <a:p>
            <a:pPr marL="171450" indent="-171450">
              <a:spcBef>
                <a:spcPts val="600"/>
              </a:spcBef>
              <a:spcAft>
                <a:spcPct val="0"/>
              </a:spcAft>
              <a:buFont typeface="Arial"/>
              <a:buChar char="•"/>
            </a:pPr>
            <a:r>
              <a:rPr lang="en-US" sz="1100" dirty="0">
                <a:solidFill>
                  <a:srgbClr val="000000"/>
                </a:solidFill>
                <a:cs typeface="Arial"/>
              </a:rPr>
              <a:t>Implemented Code changes to make app code salesforce app exchange security complaint.</a:t>
            </a:r>
          </a:p>
          <a:p>
            <a:pPr marL="171450" indent="-171450">
              <a:spcBef>
                <a:spcPts val="600"/>
              </a:spcBef>
              <a:spcAft>
                <a:spcPct val="0"/>
              </a:spcAft>
              <a:buFont typeface="Arial"/>
              <a:buChar char="•"/>
            </a:pPr>
            <a:r>
              <a:rPr lang="en-US" sz="1100" dirty="0">
                <a:solidFill>
                  <a:srgbClr val="000000"/>
                </a:solidFill>
                <a:cs typeface="Arial"/>
              </a:rPr>
              <a:t>Scanning the app using Checkmarx scanner and make necessary adjustments in the app to make it security complaint.</a:t>
            </a:r>
          </a:p>
          <a:p>
            <a:pPr marL="171450" indent="-171450">
              <a:spcBef>
                <a:spcPts val="600"/>
              </a:spcBef>
              <a:spcAft>
                <a:spcPct val="0"/>
              </a:spcAft>
              <a:buFont typeface="Arial"/>
              <a:buChar char="•"/>
            </a:pPr>
            <a:r>
              <a:rPr lang="en-US" sz="1100" dirty="0">
                <a:solidFill>
                  <a:srgbClr val="000000"/>
                </a:solidFill>
                <a:cs typeface="Arial"/>
              </a:rPr>
              <a:t>Post Successful security review by Salesforce the app was hosted in the App exchange resulting in improved revenues for Sprinklr.</a:t>
            </a:r>
          </a:p>
          <a:p>
            <a:pPr lvl="1">
              <a:spcBef>
                <a:spcPts val="600"/>
              </a:spcBef>
              <a:spcAft>
                <a:spcPct val="0"/>
              </a:spcAft>
            </a:pPr>
            <a:endParaRPr lang="en-US" sz="1100" dirty="0">
              <a:solidFill>
                <a:srgbClr val="000000"/>
              </a:solidFill>
              <a:cs typeface="Arial"/>
            </a:endParaRPr>
          </a:p>
          <a:p>
            <a:pPr>
              <a:spcBef>
                <a:spcPts val="600"/>
              </a:spcBef>
              <a:spcAft>
                <a:spcPct val="0"/>
              </a:spcAft>
            </a:pPr>
            <a:r>
              <a:rPr lang="en-US" sz="1100" b="1" dirty="0">
                <a:solidFill>
                  <a:srgbClr val="000000"/>
                </a:solidFill>
                <a:cs typeface="Arial"/>
              </a:rPr>
              <a:t>Allstate</a:t>
            </a:r>
            <a:r>
              <a:rPr lang="en-US" sz="1100" b="1" dirty="0">
                <a:cs typeface="Arial"/>
              </a:rPr>
              <a:t> :</a:t>
            </a:r>
            <a:r>
              <a:rPr lang="en-US" sz="1100" dirty="0">
                <a:cs typeface="Arial"/>
              </a:rPr>
              <a:t> </a:t>
            </a:r>
            <a:r>
              <a:rPr lang="en-US" sz="1100" dirty="0">
                <a:solidFill>
                  <a:srgbClr val="000000"/>
                </a:solidFill>
                <a:cs typeface="Arial"/>
              </a:rPr>
              <a:t>New Agency Onboarding - Sales and Experience Cloud Implementation</a:t>
            </a:r>
          </a:p>
          <a:p>
            <a:pPr marL="171450" indent="-171450">
              <a:spcBef>
                <a:spcPts val="600"/>
              </a:spcBef>
              <a:spcAft>
                <a:spcPct val="0"/>
              </a:spcAft>
              <a:buFont typeface="Arial,Sans-Serif"/>
              <a:buChar char="•"/>
            </a:pPr>
            <a:r>
              <a:rPr lang="en-US" sz="1100" dirty="0">
                <a:solidFill>
                  <a:srgbClr val="000000"/>
                </a:solidFill>
                <a:cs typeface="Arial"/>
              </a:rPr>
              <a:t>Inefficient use of Salesforce to onboard new agencies resulting in 45 days to onboard new agencies.</a:t>
            </a:r>
            <a:endParaRPr lang="en-US" sz="1100" dirty="0">
              <a:solidFill>
                <a:srgbClr val="201646"/>
              </a:solidFill>
              <a:cs typeface="Arial"/>
            </a:endParaRPr>
          </a:p>
          <a:p>
            <a:pPr marL="171450" indent="-171450">
              <a:spcBef>
                <a:spcPts val="600"/>
              </a:spcBef>
              <a:spcAft>
                <a:spcPct val="0"/>
              </a:spcAft>
              <a:buFont typeface="Arial,Sans-Serif"/>
              <a:buChar char="•"/>
            </a:pPr>
            <a:r>
              <a:rPr lang="en-US" sz="1100" dirty="0">
                <a:solidFill>
                  <a:srgbClr val="000000"/>
                </a:solidFill>
                <a:cs typeface="Arial"/>
              </a:rPr>
              <a:t>Development of new Agency Onboarding process using Vlocity Managed App and Sales Cloud..</a:t>
            </a:r>
          </a:p>
          <a:p>
            <a:pPr marL="171450" indent="-171450">
              <a:spcBef>
                <a:spcPts val="600"/>
              </a:spcBef>
              <a:spcAft>
                <a:spcPct val="0"/>
              </a:spcAft>
              <a:buFont typeface="Arial,Sans-Serif"/>
              <a:buChar char="•"/>
            </a:pPr>
            <a:r>
              <a:rPr lang="en-US" sz="1100" dirty="0">
                <a:solidFill>
                  <a:srgbClr val="000000"/>
                </a:solidFill>
                <a:cs typeface="Arial"/>
              </a:rPr>
              <a:t>Worked extensively on Omniscripts and Data raptors as an alternate to Aura/LWC using Vlocity application..</a:t>
            </a:r>
          </a:p>
          <a:p>
            <a:pPr marL="171450" indent="-171450">
              <a:spcBef>
                <a:spcPts val="600"/>
              </a:spcBef>
              <a:spcAft>
                <a:spcPct val="0"/>
              </a:spcAft>
              <a:buFont typeface="Arial,Sans-Serif"/>
              <a:buChar char="•"/>
            </a:pPr>
            <a:r>
              <a:rPr lang="en-US" sz="1100" dirty="0">
                <a:solidFill>
                  <a:srgbClr val="000000"/>
                </a:solidFill>
                <a:cs typeface="Arial"/>
              </a:rPr>
              <a:t>Implemented Partner Community Portal from scratch for the agencies.</a:t>
            </a:r>
          </a:p>
          <a:p>
            <a:pPr marL="171450" indent="-171450">
              <a:spcBef>
                <a:spcPts val="600"/>
              </a:spcBef>
              <a:spcAft>
                <a:spcPct val="0"/>
              </a:spcAft>
              <a:buFont typeface="Arial,Sans-Serif"/>
              <a:buChar char="•"/>
            </a:pPr>
            <a:r>
              <a:rPr lang="en-US" sz="1100" dirty="0">
                <a:solidFill>
                  <a:srgbClr val="000000"/>
                </a:solidFill>
                <a:cs typeface="Arial"/>
              </a:rPr>
              <a:t>This implementation reduced</a:t>
            </a:r>
            <a:r>
              <a:rPr lang="en-US" sz="1100" dirty="0">
                <a:solidFill>
                  <a:srgbClr val="000000"/>
                </a:solidFill>
                <a:ea typeface="+mn-lt"/>
                <a:cs typeface="+mn-lt"/>
              </a:rPr>
              <a:t> Onboarding of an agents to 72 hours from 45 days.</a:t>
            </a:r>
            <a:endParaRPr lang="en-US" sz="1100" dirty="0">
              <a:solidFill>
                <a:srgbClr val="000000"/>
              </a:solidFill>
              <a:cs typeface="Arial"/>
            </a:endParaRPr>
          </a:p>
          <a:p>
            <a:pPr marL="171450" indent="-171450">
              <a:spcBef>
                <a:spcPts val="600"/>
              </a:spcBef>
              <a:spcAft>
                <a:spcPct val="0"/>
              </a:spcAft>
              <a:buFont typeface="Arial,Sans-Serif"/>
              <a:buChar char="•"/>
            </a:pPr>
            <a:r>
              <a:rPr lang="en-US" sz="1100" dirty="0">
                <a:solidFill>
                  <a:srgbClr val="000000"/>
                </a:solidFill>
                <a:cs typeface="Arial"/>
              </a:rPr>
              <a:t>Completely paperless onboarding process after integration with DocuSign avoiding mistakes resulting in delayed onboarding.</a:t>
            </a:r>
          </a:p>
          <a:p>
            <a:pPr>
              <a:spcBef>
                <a:spcPts val="600"/>
              </a:spcBef>
              <a:spcAft>
                <a:spcPct val="0"/>
              </a:spcAft>
            </a:pPr>
            <a:endParaRPr lang="en-US" sz="1100" dirty="0">
              <a:solidFill>
                <a:srgbClr val="000000"/>
              </a:solidFill>
              <a:cs typeface="Arial"/>
            </a:endParaRPr>
          </a:p>
          <a:p>
            <a:pPr>
              <a:spcBef>
                <a:spcPts val="600"/>
              </a:spcBef>
              <a:spcAft>
                <a:spcPct val="0"/>
              </a:spcAft>
            </a:pPr>
            <a:r>
              <a:rPr lang="en-US" sz="1100" b="1" dirty="0">
                <a:solidFill>
                  <a:srgbClr val="000000"/>
                </a:solidFill>
                <a:cs typeface="Arial"/>
              </a:rPr>
              <a:t>Capgemini:  </a:t>
            </a:r>
            <a:r>
              <a:rPr lang="en-US" sz="1100" dirty="0">
                <a:solidFill>
                  <a:srgbClr val="000000"/>
                </a:solidFill>
                <a:cs typeface="Arial"/>
              </a:rPr>
              <a:t>Managed Services</a:t>
            </a:r>
          </a:p>
          <a:p>
            <a:pPr marL="171450" indent="-171450">
              <a:spcBef>
                <a:spcPts val="600"/>
              </a:spcBef>
              <a:spcAft>
                <a:spcPct val="0"/>
              </a:spcAft>
              <a:buFont typeface="Arial"/>
              <a:buChar char="•"/>
            </a:pPr>
            <a:r>
              <a:rPr lang="en-US" sz="1100" dirty="0">
                <a:solidFill>
                  <a:srgbClr val="000000"/>
                </a:solidFill>
                <a:cs typeface="Arial"/>
              </a:rPr>
              <a:t>Analysis of functional Specifications received from the client.</a:t>
            </a:r>
          </a:p>
          <a:p>
            <a:pPr marL="171450" indent="-171450">
              <a:spcBef>
                <a:spcPts val="600"/>
              </a:spcBef>
              <a:spcAft>
                <a:spcPct val="0"/>
              </a:spcAft>
              <a:buFont typeface="Arial"/>
              <a:buChar char="•"/>
            </a:pPr>
            <a:r>
              <a:rPr lang="en-US" sz="1100" dirty="0">
                <a:solidFill>
                  <a:srgbClr val="000000"/>
                </a:solidFill>
                <a:cs typeface="Arial"/>
              </a:rPr>
              <a:t>Implemented Apex Classes &amp; Triggers for complex automation requirements.</a:t>
            </a:r>
          </a:p>
          <a:p>
            <a:pPr marL="171450" indent="-171450">
              <a:spcBef>
                <a:spcPts val="600"/>
              </a:spcBef>
              <a:spcAft>
                <a:spcPct val="0"/>
              </a:spcAft>
              <a:buFont typeface="Arial"/>
              <a:buChar char="•"/>
            </a:pPr>
            <a:r>
              <a:rPr lang="en-US" sz="1100" dirty="0">
                <a:solidFill>
                  <a:srgbClr val="000000"/>
                </a:solidFill>
                <a:cs typeface="Arial"/>
              </a:rPr>
              <a:t>Designing &amp; providing optimal solutions</a:t>
            </a:r>
          </a:p>
          <a:p>
            <a:pPr marL="171450" indent="-171450">
              <a:spcBef>
                <a:spcPts val="600"/>
              </a:spcBef>
              <a:spcAft>
                <a:spcPct val="0"/>
              </a:spcAft>
              <a:buFont typeface="Arial"/>
              <a:buChar char="•"/>
            </a:pPr>
            <a:r>
              <a:rPr lang="en-US" sz="1100" dirty="0">
                <a:solidFill>
                  <a:srgbClr val="000000"/>
                </a:solidFill>
                <a:cs typeface="Arial"/>
              </a:rPr>
              <a:t>Designing Test Case Documents and involved in Functional and Unit Testing.</a:t>
            </a:r>
            <a:endParaRPr lang="en-US" sz="1100" dirty="0">
              <a:solidFill>
                <a:srgbClr val="000000"/>
              </a:solidFill>
              <a:ea typeface="+mn-lt"/>
              <a:cs typeface="+mn-lt"/>
            </a:endParaRPr>
          </a:p>
          <a:p>
            <a:pPr marL="171450" indent="-171450">
              <a:spcBef>
                <a:spcPts val="600"/>
              </a:spcBef>
              <a:spcAft>
                <a:spcPct val="0"/>
              </a:spcAft>
              <a:buFont typeface="Arial"/>
              <a:buChar char="•"/>
            </a:pPr>
            <a:r>
              <a:rPr lang="en-US" sz="1100" dirty="0">
                <a:solidFill>
                  <a:srgbClr val="000000"/>
                </a:solidFill>
                <a:cs typeface="Arial"/>
              </a:rPr>
              <a:t>Worked as a standby support agent during on call hours. </a:t>
            </a:r>
          </a:p>
          <a:p>
            <a:endParaRPr lang="en-IN" sz="1100" b="1" dirty="0">
              <a:cs typeface="Arial"/>
            </a:endParaRPr>
          </a:p>
        </p:txBody>
      </p:sp>
    </p:spTree>
    <p:extLst>
      <p:ext uri="{BB962C8B-B14F-4D97-AF65-F5344CB8AC3E}">
        <p14:creationId xmlns:p14="http://schemas.microsoft.com/office/powerpoint/2010/main" val="372489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D9C-DD6D-E0D0-D2F7-BB9D24ED1BD4}"/>
              </a:ext>
            </a:extLst>
          </p:cNvPr>
          <p:cNvSpPr>
            <a:spLocks noGrp="1"/>
          </p:cNvSpPr>
          <p:nvPr>
            <p:ph type="ctrTitle"/>
          </p:nvPr>
        </p:nvSpPr>
        <p:spPr/>
        <p:txBody>
          <a:bodyPr>
            <a:normAutofit fontScale="90000"/>
          </a:bodyPr>
          <a:lstStyle/>
          <a:p>
            <a:r>
              <a:rPr lang="en-US" sz="6000" dirty="0"/>
              <a:t>Thank You</a:t>
            </a:r>
            <a:br>
              <a:rPr lang="en-US" dirty="0"/>
            </a:br>
            <a:br>
              <a:rPr lang="en-US" dirty="0"/>
            </a:br>
            <a:r>
              <a:rPr lang="en-US" sz="4000" dirty="0">
                <a:solidFill>
                  <a:srgbClr val="2CC84D"/>
                </a:solidFill>
              </a:rPr>
              <a:t>Let’s create something </a:t>
            </a:r>
            <a:br>
              <a:rPr lang="en-US" sz="4000" dirty="0">
                <a:solidFill>
                  <a:srgbClr val="2CC84D"/>
                </a:solidFill>
              </a:rPr>
            </a:br>
            <a:r>
              <a:rPr lang="en-US" sz="4000" dirty="0">
                <a:solidFill>
                  <a:srgbClr val="2CC84D"/>
                </a:solidFill>
              </a:rPr>
              <a:t>amazing together</a:t>
            </a:r>
            <a:endParaRPr lang="en-IN" dirty="0">
              <a:solidFill>
                <a:srgbClr val="2CC84D"/>
              </a:solidFill>
            </a:endParaRPr>
          </a:p>
        </p:txBody>
      </p:sp>
    </p:spTree>
    <p:extLst>
      <p:ext uri="{BB962C8B-B14F-4D97-AF65-F5344CB8AC3E}">
        <p14:creationId xmlns:p14="http://schemas.microsoft.com/office/powerpoint/2010/main" val="399885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366FD8E-F5D6-ED46-81F7-E0FA22AB0478}"/>
              </a:ext>
            </a:extLst>
          </p:cNvPr>
          <p:cNvSpPr>
            <a:spLocks noGrp="1"/>
          </p:cNvSpPr>
          <p:nvPr>
            <p:ph type="title"/>
          </p:nvPr>
        </p:nvSpPr>
        <p:spPr>
          <a:xfrm>
            <a:off x="365760" y="381000"/>
            <a:ext cx="7119561" cy="5349875"/>
          </a:xfrm>
        </p:spPr>
        <p:txBody>
          <a:bodyPr/>
          <a:lstStyle/>
          <a:p>
            <a:r>
              <a:rPr lang="en-US" sz="2800" b="1" dirty="0">
                <a:solidFill>
                  <a:srgbClr val="2CC84D"/>
                </a:solidFill>
              </a:rPr>
              <a:t>#1 </a:t>
            </a:r>
            <a:r>
              <a:rPr lang="en-US" sz="2800" dirty="0">
                <a:solidFill>
                  <a:srgbClr val="FFFFFF"/>
                </a:solidFill>
                <a:latin typeface="Arial" panose="020B0604020202020204"/>
                <a:cs typeface="Arial"/>
              </a:rPr>
              <a:t>Practitioners for </a:t>
            </a:r>
            <a:r>
              <a:rPr lang="en-US" sz="2800" b="1" dirty="0">
                <a:solidFill>
                  <a:srgbClr val="2CC84D"/>
                </a:solidFill>
              </a:rPr>
              <a:t>Lending Application </a:t>
            </a:r>
          </a:p>
        </p:txBody>
      </p:sp>
    </p:spTree>
    <p:extLst>
      <p:ext uri="{BB962C8B-B14F-4D97-AF65-F5344CB8AC3E}">
        <p14:creationId xmlns:p14="http://schemas.microsoft.com/office/powerpoint/2010/main" val="754550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2B675D-4BD7-E224-7A56-0D0F19EBDB6C}"/>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3</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140970" y="141654"/>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Asalatha Channamallu, Integration Specialist (Salesforce, iPaaS)</a:t>
            </a:r>
            <a:endParaRPr lang="en-US" sz="2400" b="1" dirty="0"/>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Arial"/>
                <a:ea typeface="+mj-ea"/>
                <a:cs typeface="Arial"/>
              </a:rPr>
              <a:t> </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2AABA743-DB29-119C-984C-DC6618BBD0C7}"/>
              </a:ext>
            </a:extLst>
          </p:cNvPr>
          <p:cNvSpPr txBox="1"/>
          <p:nvPr/>
        </p:nvSpPr>
        <p:spPr>
          <a:xfrm>
            <a:off x="129749" y="2079273"/>
            <a:ext cx="3657672"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50"/>
                </a:solidFill>
                <a:effectLst/>
                <a:uLnTx/>
                <a:uFillTx/>
                <a:ea typeface="+mn-ea"/>
                <a:cs typeface="+mn-cs"/>
              </a:rPr>
              <a:t>Core Skill Sets</a:t>
            </a:r>
            <a:endParaRPr kumimoji="0" lang="en-IN" sz="1100" b="0" i="0" u="none" strike="noStrike" kern="1200" cap="none" spc="0" normalizeH="0" baseline="0" noProof="0" dirty="0">
              <a:ln>
                <a:noFill/>
              </a:ln>
              <a:solidFill>
                <a:srgbClr val="00B050"/>
              </a:solidFill>
              <a:effectLst/>
              <a:uLnTx/>
              <a:uFillTx/>
              <a:ea typeface="+mn-ea"/>
              <a:cs typeface="+mn-cs"/>
            </a:endParaRPr>
          </a:p>
          <a:p>
            <a:pPr marL="285750" indent="-285750">
              <a:buFont typeface="Arial" panose="020B0604020202020204" pitchFamily="34" charset="0"/>
              <a:buChar char="•"/>
              <a:defRPr/>
            </a:pPr>
            <a:r>
              <a:rPr lang="en-US" sz="1100" dirty="0">
                <a:cs typeface="Arial" panose="020B0604020202020204" pitchFamily="34" charset="0"/>
              </a:rPr>
              <a:t>Integration Architect, experience in MuleSoft, Boomi, IBM MQ, Kafka, Workato and custom integration development using Spring/Java</a:t>
            </a:r>
          </a:p>
          <a:p>
            <a:pPr marL="285750" indent="-285750">
              <a:buFont typeface="Arial" panose="020B0604020202020204" pitchFamily="34" charset="0"/>
              <a:buChar char="•"/>
              <a:defRPr/>
            </a:pPr>
            <a:r>
              <a:rPr lang="en-US" sz="1100" dirty="0">
                <a:cs typeface="Arial" panose="020B0604020202020204" pitchFamily="34" charset="0"/>
              </a:rPr>
              <a:t>Expertise in Lead-to-Revenue &amp; CPQ integrations with ERP systems like SAP, Workday, NetSuite </a:t>
            </a:r>
          </a:p>
          <a:p>
            <a:pPr marL="285750" indent="-285750">
              <a:buFont typeface="Arial" panose="020B0604020202020204" pitchFamily="34" charset="0"/>
              <a:buChar char="•"/>
              <a:defRPr/>
            </a:pPr>
            <a:r>
              <a:rPr lang="en-US" sz="1100" dirty="0">
                <a:ea typeface="Calibri" panose="020F0502020204030204" pitchFamily="34" charset="0"/>
                <a:cs typeface="Arial" panose="020B0604020202020204" pitchFamily="34" charset="0"/>
              </a:rPr>
              <a:t>Extensive experience in delivering integrations with complex B2B Commerce and  SaaS applications</a:t>
            </a:r>
          </a:p>
          <a:p>
            <a:pPr marL="285750" indent="-285750">
              <a:buFont typeface="Arial" panose="020B0604020202020204" pitchFamily="34" charset="0"/>
              <a:buChar char="•"/>
              <a:defRPr/>
            </a:pPr>
            <a:r>
              <a:rPr lang="en-US" sz="1100" dirty="0">
                <a:ea typeface="Calibri" panose="020F0502020204030204" pitchFamily="34" charset="0"/>
                <a:cs typeface="Arial" panose="020B0604020202020204" pitchFamily="34" charset="0"/>
              </a:rPr>
              <a:t>Extensive experience on data engineering and data lake implementations using cloud stack (Azure)</a:t>
            </a:r>
          </a:p>
          <a:p>
            <a:pPr marL="285750" indent="-285750">
              <a:buFont typeface="Arial" panose="020B0604020202020204" pitchFamily="34" charset="0"/>
              <a:buChar char="•"/>
              <a:defRPr/>
            </a:pPr>
            <a:r>
              <a:rPr lang="en-US" sz="1100" dirty="0">
                <a:ea typeface="Calibri" panose="020F0502020204030204" pitchFamily="34" charset="0"/>
                <a:cs typeface="Arial" panose="020B0604020202020204" pitchFamily="34" charset="0"/>
              </a:rPr>
              <a:t>Experience with data integration using tools like Talend, Airflow and custom ETL implementations</a:t>
            </a:r>
          </a:p>
          <a:p>
            <a:pPr>
              <a:defRPr/>
            </a:pPr>
            <a:endParaRPr lang="en-US" sz="1100" dirty="0">
              <a:ea typeface="Calibri" panose="020F0502020204030204" pitchFamily="34" charset="0"/>
              <a:cs typeface="Arial" panose="020B0604020202020204" pitchFamily="34" charset="0"/>
            </a:endParaRPr>
          </a:p>
          <a:p>
            <a:pPr marL="285750" indent="-285750">
              <a:buFont typeface="Arial" panose="020B0604020202020204" pitchFamily="34" charset="0"/>
              <a:buChar char="•"/>
              <a:defRPr/>
            </a:pPr>
            <a:endParaRPr lang="en-US" sz="1100" dirty="0">
              <a:cs typeface="Arial" panose="020B0604020202020204" pitchFamily="34" charset="0"/>
            </a:endParaRPr>
          </a:p>
          <a:p>
            <a:pPr marL="285750" indent="-285750">
              <a:buFont typeface="Arial" panose="020B0604020202020204" pitchFamily="34" charset="0"/>
              <a:buChar char="•"/>
              <a:defRPr/>
            </a:pPr>
            <a:endParaRPr lang="en-US" sz="1100" dirty="0">
              <a:cs typeface="Arial" panose="020B0604020202020204" pitchFamily="34" charset="0"/>
            </a:endParaRPr>
          </a:p>
          <a:p>
            <a:pPr marL="285750" lvl="0" indent="-285750">
              <a:buFont typeface="Arial" panose="020B0604020202020204" pitchFamily="34" charset="0"/>
              <a:buChar char="•"/>
              <a:defRPr/>
            </a:pPr>
            <a:endParaRPr lang="en-IN" sz="1100" i="1" dirty="0">
              <a:solidFill>
                <a:schemeClr val="tx1">
                  <a:lumMod val="50000"/>
                  <a:lumOff val="50000"/>
                </a:schemeClr>
              </a:solidFill>
            </a:endParaRPr>
          </a:p>
        </p:txBody>
      </p:sp>
      <p:sp>
        <p:nvSpPr>
          <p:cNvPr id="6" name="TextBox 5">
            <a:extLst>
              <a:ext uri="{FF2B5EF4-FFF2-40B4-BE49-F238E27FC236}">
                <a16:creationId xmlns:a16="http://schemas.microsoft.com/office/drawing/2014/main" id="{FAD7D10F-2CA0-B62C-602C-1D44C25427E7}"/>
              </a:ext>
            </a:extLst>
          </p:cNvPr>
          <p:cNvSpPr txBox="1"/>
          <p:nvPr/>
        </p:nvSpPr>
        <p:spPr>
          <a:xfrm>
            <a:off x="3825595" y="621532"/>
            <a:ext cx="7544633" cy="1223412"/>
          </a:xfrm>
          <a:prstGeom prst="rect">
            <a:avLst/>
          </a:prstGeom>
          <a:noFill/>
        </p:spPr>
        <p:txBody>
          <a:bodyPr wrap="square" lIns="91440" tIns="45720" rIns="91440" bIns="45720" rtlCol="0" anchor="t">
            <a:spAutoFit/>
          </a:bodyPr>
          <a:lstStyle/>
          <a:p>
            <a:r>
              <a:rPr lang="en-IN" sz="1100" b="1" dirty="0">
                <a:solidFill>
                  <a:srgbClr val="00B050"/>
                </a:solidFill>
              </a:rPr>
              <a:t>Professional Summary </a:t>
            </a:r>
            <a:endParaRPr lang="en-US" dirty="0"/>
          </a:p>
          <a:p>
            <a:pPr marL="171450" indent="-171450">
              <a:spcBef>
                <a:spcPts val="300"/>
              </a:spcBef>
              <a:buFont typeface="Arial" panose="020B0604020202020204" pitchFamily="34" charset="0"/>
              <a:buChar char="•"/>
            </a:pPr>
            <a:r>
              <a:rPr lang="en-US" sz="1100" dirty="0">
                <a:cs typeface="Arial"/>
              </a:rPr>
              <a:t>20+ years of experience in IT industry playing the role of a Technical Architect, COE Lead for integrations</a:t>
            </a:r>
          </a:p>
          <a:p>
            <a:pPr marL="171450" indent="-171450">
              <a:spcBef>
                <a:spcPts val="300"/>
              </a:spcBef>
              <a:buFont typeface="Arial" panose="020B0604020202020204" pitchFamily="34" charset="0"/>
              <a:buChar char="•"/>
            </a:pPr>
            <a:r>
              <a:rPr lang="en-US" sz="1100" dirty="0"/>
              <a:t>Seasoned experienced Integration Specialist and delivered large complex enterprise level end-to-end integration solution in Salesforce eco-system. She is recognized leader in integration space.</a:t>
            </a:r>
            <a:endParaRPr lang="en-US" sz="1100" dirty="0">
              <a:ea typeface="Calibri" panose="020F0502020204030204" pitchFamily="34" charset="0"/>
              <a:cs typeface="Arial" panose="020B0604020202020204" pitchFamily="34" charset="0"/>
            </a:endParaRPr>
          </a:p>
          <a:p>
            <a:pPr marL="171450" indent="-171450">
              <a:spcBef>
                <a:spcPts val="300"/>
              </a:spcBef>
              <a:buFont typeface="Arial" panose="020B0604020202020204" pitchFamily="34" charset="0"/>
              <a:buChar char="•"/>
            </a:pPr>
            <a:r>
              <a:rPr lang="en-US" sz="1100" dirty="0">
                <a:ea typeface="Calibri"/>
                <a:cs typeface="Arial"/>
              </a:rPr>
              <a:t>Prior Experiences </a:t>
            </a:r>
            <a:r>
              <a:rPr lang="en-US" sz="1100" dirty="0">
                <a:ea typeface="Calibri"/>
                <a:cs typeface="Arial"/>
                <a:sym typeface="Wingdings" panose="05000000000000000000" pitchFamily="2" charset="2"/>
              </a:rPr>
              <a:t> Worked as Engineering Director at Standav  Worked as a Technical Architect at LiquidHub (currently Capgemini)</a:t>
            </a:r>
            <a:endParaRPr lang="en-US" sz="1100" dirty="0">
              <a:ea typeface="Calibri"/>
              <a:cs typeface="Arial"/>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3796811" y="1938736"/>
            <a:ext cx="7804639" cy="4485843"/>
          </a:xfrm>
          <a:prstGeom prst="rect">
            <a:avLst/>
          </a:prstGeom>
          <a:noFill/>
        </p:spPr>
        <p:txBody>
          <a:bodyPr wrap="square" lIns="91440" tIns="45720" rIns="91440" bIns="45720" rtlCol="0" anchor="t">
            <a:spAutoFit/>
          </a:bodyPr>
          <a:lstStyle/>
          <a:p>
            <a:r>
              <a:rPr lang="en-IN" sz="1100" b="1" dirty="0">
                <a:solidFill>
                  <a:srgbClr val="00B050"/>
                </a:solidFill>
              </a:rPr>
              <a:t>Relevant Project Experience</a:t>
            </a:r>
          </a:p>
          <a:p>
            <a:endParaRPr lang="en-IN" sz="1100" dirty="0"/>
          </a:p>
          <a:p>
            <a:r>
              <a:rPr lang="en-US" sz="1100" b="1" dirty="0"/>
              <a:t>Client: McAfee, Integration Architect </a:t>
            </a:r>
          </a:p>
          <a:p>
            <a:pPr>
              <a:spcBef>
                <a:spcPts val="300"/>
              </a:spcBef>
            </a:pPr>
            <a:r>
              <a:rPr lang="en-US" sz="1100" dirty="0"/>
              <a:t>Led design and discovery for the McAfee’s FDT project which involved setting up their MDM Strategy, Event driven integration architecture for their B2B Partner portal. </a:t>
            </a:r>
          </a:p>
          <a:p>
            <a:pPr marL="171450" indent="-171450">
              <a:spcBef>
                <a:spcPts val="300"/>
              </a:spcBef>
              <a:buFont typeface="Arial" panose="020B0604020202020204" pitchFamily="34" charset="0"/>
              <a:buChar char="•"/>
            </a:pPr>
            <a:r>
              <a:rPr lang="en-US" sz="1100" dirty="0"/>
              <a:t>As integration Architect responsible for defining the integrations strategy </a:t>
            </a:r>
          </a:p>
          <a:p>
            <a:pPr marL="171450" indent="-171450">
              <a:spcBef>
                <a:spcPts val="300"/>
              </a:spcBef>
              <a:buFont typeface="Arial" panose="020B0604020202020204" pitchFamily="34" charset="0"/>
              <a:buChar char="•"/>
            </a:pPr>
            <a:r>
              <a:rPr lang="en-US" sz="1100" dirty="0"/>
              <a:t>Responsible for providing integration solution for B2B integrations </a:t>
            </a:r>
          </a:p>
          <a:p>
            <a:pPr marL="171450" indent="-171450">
              <a:spcBef>
                <a:spcPts val="300"/>
              </a:spcBef>
              <a:buFont typeface="Arial" panose="020B0604020202020204" pitchFamily="34" charset="0"/>
              <a:buChar char="•"/>
            </a:pPr>
            <a:r>
              <a:rPr lang="en-US" sz="1100" dirty="0"/>
              <a:t>Responsible for setting up MDM Strategy with practices </a:t>
            </a:r>
          </a:p>
          <a:p>
            <a:pPr marL="171450" indent="-171450">
              <a:spcBef>
                <a:spcPts val="300"/>
              </a:spcBef>
              <a:buFont typeface="Arial" panose="020B0604020202020204" pitchFamily="34" charset="0"/>
              <a:buChar char="•"/>
            </a:pPr>
            <a:r>
              <a:rPr lang="en-US" sz="1100" dirty="0"/>
              <a:t>Responsible for overall integration development and delivery along with release management </a:t>
            </a:r>
          </a:p>
          <a:p>
            <a:pPr lvl="1"/>
            <a:endParaRPr lang="en-US" sz="1100" dirty="0"/>
          </a:p>
          <a:p>
            <a:pPr marL="0" marR="0">
              <a:spcBef>
                <a:spcPts val="0"/>
              </a:spcBef>
              <a:spcAft>
                <a:spcPts val="0"/>
              </a:spcAft>
            </a:pPr>
            <a:r>
              <a:rPr lang="en-US" sz="1100" b="1" dirty="0"/>
              <a:t>Client: DoorDash, Integration Architect </a:t>
            </a:r>
          </a:p>
          <a:p>
            <a:pPr marR="0" lvl="0">
              <a:spcBef>
                <a:spcPts val="300"/>
              </a:spcBef>
              <a:spcAft>
                <a:spcPts val="0"/>
              </a:spcAft>
            </a:pPr>
            <a:r>
              <a:rPr lang="en-US" sz="1100" dirty="0"/>
              <a:t>Designed and developed APIs to support HR processes with in DoorDash organization. Supported integrations of systems like Workday, Charles Schwab, Pactsafe, Google Drive and NetSuite using Mulesoft. Responsible for designing the API’s and implementing in Mulesoft </a:t>
            </a:r>
          </a:p>
          <a:p>
            <a:pPr marL="171450" indent="-171450">
              <a:spcBef>
                <a:spcPts val="300"/>
              </a:spcBef>
              <a:buFont typeface="Arial" panose="020B0604020202020204" pitchFamily="34" charset="0"/>
              <a:buChar char="•"/>
            </a:pPr>
            <a:r>
              <a:rPr lang="en-US" sz="1100" dirty="0"/>
              <a:t>Worked closely with various stake holders to understand requirements and limitations of the systems that needs to be integrated.</a:t>
            </a:r>
          </a:p>
          <a:p>
            <a:pPr marL="171450" indent="-171450">
              <a:spcBef>
                <a:spcPts val="300"/>
              </a:spcBef>
              <a:buFont typeface="Arial" panose="020B0604020202020204" pitchFamily="34" charset="0"/>
              <a:buChar char="•"/>
            </a:pPr>
            <a:r>
              <a:rPr lang="en-US" sz="1100" dirty="0"/>
              <a:t>Responsible for producing architectural documents.</a:t>
            </a:r>
          </a:p>
          <a:p>
            <a:pPr marL="171450" indent="-171450">
              <a:spcBef>
                <a:spcPts val="300"/>
              </a:spcBef>
              <a:buFont typeface="Arial" panose="020B0604020202020204" pitchFamily="34" charset="0"/>
              <a:buChar char="•"/>
            </a:pPr>
            <a:r>
              <a:rPr lang="en-US" sz="1100" dirty="0"/>
              <a:t>Supported existing Mulesoft applications by providing production support, implementing enhancements and bug fixes.</a:t>
            </a:r>
          </a:p>
          <a:p>
            <a:pPr marL="171450" indent="-171450">
              <a:spcBef>
                <a:spcPts val="300"/>
              </a:spcBef>
              <a:buFont typeface="Arial" panose="020B0604020202020204" pitchFamily="34" charset="0"/>
              <a:buChar char="•"/>
            </a:pPr>
            <a:r>
              <a:rPr lang="en-US" sz="1100" dirty="0"/>
              <a:t>Integrated various end systems like Pactsafe, Google Drive, Workday and NetSuite with MuleSoft Anypoint Platform. </a:t>
            </a:r>
          </a:p>
          <a:p>
            <a:pPr marL="171450" indent="-171450">
              <a:spcBef>
                <a:spcPts val="300"/>
              </a:spcBef>
              <a:buFont typeface="Arial" panose="020B0604020202020204" pitchFamily="34" charset="0"/>
              <a:buChar char="•"/>
            </a:pPr>
            <a:r>
              <a:rPr lang="en-US" sz="1100" dirty="0"/>
              <a:t>Developed RESTful Services in Mule ESB based on SOA Architecture. </a:t>
            </a:r>
          </a:p>
          <a:p>
            <a:pPr marL="171450" indent="-171450">
              <a:spcBef>
                <a:spcPts val="300"/>
              </a:spcBef>
              <a:buFont typeface="Arial" panose="020B0604020202020204" pitchFamily="34" charset="0"/>
              <a:buChar char="•"/>
            </a:pPr>
            <a:r>
              <a:rPr lang="en-US" sz="1100" dirty="0"/>
              <a:t>Implemented Security mechanisms like Encryption, Decryption the passwords, Client ID Enforcement, CORS Policy, OAuth Authentication &amp; Authorization using Access Token. </a:t>
            </a:r>
          </a:p>
          <a:p>
            <a:pPr marL="171450" indent="-171450">
              <a:spcBef>
                <a:spcPts val="300"/>
              </a:spcBef>
              <a:buFont typeface="Arial" panose="020B0604020202020204" pitchFamily="34" charset="0"/>
              <a:buChar char="•"/>
            </a:pPr>
            <a:r>
              <a:rPr lang="en-US" sz="1100" dirty="0"/>
              <a:t>Involved in configuration and release management process on CloudHub using Jenkins, Maven, Git. </a:t>
            </a:r>
          </a:p>
        </p:txBody>
      </p:sp>
      <p:sp>
        <p:nvSpPr>
          <p:cNvPr id="9" name="TextBox 8">
            <a:extLst>
              <a:ext uri="{FF2B5EF4-FFF2-40B4-BE49-F238E27FC236}">
                <a16:creationId xmlns:a16="http://schemas.microsoft.com/office/drawing/2014/main" id="{C7EF9A0A-B875-5DE8-200F-ADC5D4D2DD3C}"/>
              </a:ext>
            </a:extLst>
          </p:cNvPr>
          <p:cNvSpPr txBox="1"/>
          <p:nvPr/>
        </p:nvSpPr>
        <p:spPr>
          <a:xfrm>
            <a:off x="139138" y="4263712"/>
            <a:ext cx="3317240" cy="600164"/>
          </a:xfrm>
          <a:prstGeom prst="rect">
            <a:avLst/>
          </a:prstGeom>
          <a:noFill/>
        </p:spPr>
        <p:txBody>
          <a:bodyPr wrap="square" rtlCol="0">
            <a:spAutoFit/>
          </a:bodyPr>
          <a:lstStyle/>
          <a:p>
            <a:pPr>
              <a:defRPr/>
            </a:pPr>
            <a:r>
              <a:rPr lang="en-IN" sz="1100" b="1" dirty="0">
                <a:solidFill>
                  <a:srgbClr val="00B050"/>
                </a:solidFill>
              </a:rPr>
              <a:t>Certifications</a:t>
            </a:r>
            <a:endParaRPr kumimoji="0" lang="en-IN" sz="1100" b="0" i="0" u="none" strike="noStrike" kern="1200" cap="none" spc="0" normalizeH="0" baseline="0" noProof="0" dirty="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Certified MuleSoft Professional</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Certified Java Professional</a:t>
            </a:r>
          </a:p>
        </p:txBody>
      </p:sp>
      <p:cxnSp>
        <p:nvCxnSpPr>
          <p:cNvPr id="10" name="Straight Connector 9">
            <a:extLst>
              <a:ext uri="{FF2B5EF4-FFF2-40B4-BE49-F238E27FC236}">
                <a16:creationId xmlns:a16="http://schemas.microsoft.com/office/drawing/2014/main" id="{9EC7C76D-C97F-A772-876E-CF1BFD86BA7C}"/>
              </a:ext>
            </a:extLst>
          </p:cNvPr>
          <p:cNvCxnSpPr/>
          <p:nvPr/>
        </p:nvCxnSpPr>
        <p:spPr>
          <a:xfrm>
            <a:off x="3809022" y="555462"/>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FBD439F3-52F1-6FDC-026D-3C90CE3FE831}"/>
              </a:ext>
            </a:extLst>
          </p:cNvPr>
          <p:cNvSpPr txBox="1"/>
          <p:nvPr/>
        </p:nvSpPr>
        <p:spPr>
          <a:xfrm>
            <a:off x="1574821" y="752943"/>
            <a:ext cx="2240771" cy="1304268"/>
          </a:xfrm>
          <a:prstGeom prst="rect">
            <a:avLst/>
          </a:prstGeom>
          <a:noFill/>
        </p:spPr>
        <p:txBody>
          <a:bodyPr wrap="square" rtlCol="0">
            <a:spAutoFit/>
          </a:bodyPr>
          <a:lstStyle/>
          <a:p>
            <a:pPr>
              <a:lnSpc>
                <a:spcPts val="1600"/>
              </a:lnSpc>
              <a:spcBef>
                <a:spcPts val="0"/>
              </a:spcBef>
            </a:pPr>
            <a:r>
              <a:rPr lang="en-US" sz="1100" b="1" dirty="0"/>
              <a:t>asa.channamallu@brillio.com</a:t>
            </a:r>
          </a:p>
          <a:p>
            <a:pPr>
              <a:lnSpc>
                <a:spcPts val="1600"/>
              </a:lnSpc>
            </a:pPr>
            <a:r>
              <a:rPr lang="en-US" sz="1100" b="1" dirty="0"/>
              <a:t>Dallas, Texas</a:t>
            </a:r>
          </a:p>
          <a:p>
            <a:pPr>
              <a:lnSpc>
                <a:spcPts val="1600"/>
              </a:lnSpc>
              <a:spcBef>
                <a:spcPts val="0"/>
              </a:spcBef>
            </a:pPr>
            <a:endParaRPr lang="en-US" sz="1100" b="1" dirty="0"/>
          </a:p>
          <a:p>
            <a:pPr>
              <a:lnSpc>
                <a:spcPts val="1600"/>
              </a:lnSpc>
              <a:spcBef>
                <a:spcPts val="0"/>
              </a:spcBef>
            </a:pPr>
            <a:r>
              <a:rPr lang="en-US" sz="1100" b="1" dirty="0"/>
              <a:t>Industry Experience: </a:t>
            </a:r>
          </a:p>
          <a:p>
            <a:pPr>
              <a:lnSpc>
                <a:spcPts val="1600"/>
              </a:lnSpc>
              <a:spcBef>
                <a:spcPts val="0"/>
              </a:spcBef>
            </a:pPr>
            <a:r>
              <a:rPr lang="en-US" sz="1100" dirty="0"/>
              <a:t>High-Tech,  Finance and Commercial</a:t>
            </a:r>
          </a:p>
        </p:txBody>
      </p:sp>
      <p:pic>
        <p:nvPicPr>
          <p:cNvPr id="3" name="Picture 2">
            <a:extLst>
              <a:ext uri="{FF2B5EF4-FFF2-40B4-BE49-F238E27FC236}">
                <a16:creationId xmlns:a16="http://schemas.microsoft.com/office/drawing/2014/main" id="{1DC1DDAE-246C-C519-08A1-E667F87D292A}"/>
              </a:ext>
            </a:extLst>
          </p:cNvPr>
          <p:cNvPicPr>
            <a:picLocks/>
          </p:cNvPicPr>
          <p:nvPr/>
        </p:nvPicPr>
        <p:blipFill>
          <a:blip r:embed="rId2"/>
          <a:stretch>
            <a:fillRect/>
          </a:stretch>
        </p:blipFill>
        <p:spPr>
          <a:xfrm>
            <a:off x="139138" y="621532"/>
            <a:ext cx="1435679" cy="1435679"/>
          </a:xfrm>
          <a:prstGeom prst="ellipse">
            <a:avLst/>
          </a:prstGeom>
          <a:ln>
            <a:solidFill>
              <a:srgbClr val="92D050"/>
            </a:solidFill>
          </a:ln>
        </p:spPr>
      </p:pic>
      <p:sp>
        <p:nvSpPr>
          <p:cNvPr id="8" name="TextBox 7">
            <a:extLst>
              <a:ext uri="{FF2B5EF4-FFF2-40B4-BE49-F238E27FC236}">
                <a16:creationId xmlns:a16="http://schemas.microsoft.com/office/drawing/2014/main" id="{A958AA3C-E07F-1131-A565-A07F2231C22D}"/>
              </a:ext>
            </a:extLst>
          </p:cNvPr>
          <p:cNvSpPr txBox="1"/>
          <p:nvPr/>
        </p:nvSpPr>
        <p:spPr>
          <a:xfrm>
            <a:off x="129749" y="4909127"/>
            <a:ext cx="3317240" cy="769441"/>
          </a:xfrm>
          <a:prstGeom prst="rect">
            <a:avLst/>
          </a:prstGeom>
          <a:noFill/>
        </p:spPr>
        <p:txBody>
          <a:bodyPr wrap="square" rtlCol="0">
            <a:spAutoFit/>
          </a:bodyPr>
          <a:lstStyle/>
          <a:p>
            <a:pPr>
              <a:defRPr/>
            </a:pPr>
            <a:r>
              <a:rPr lang="en-IN" sz="1100" b="1" dirty="0">
                <a:solidFill>
                  <a:srgbClr val="00B050"/>
                </a:solidFill>
              </a:rPr>
              <a:t>Recent Roles</a:t>
            </a:r>
            <a:endParaRPr kumimoji="0" lang="en-IN" sz="1100" b="0" i="0" u="none" strike="noStrike" kern="1200" cap="none" spc="0" normalizeH="0" baseline="0" noProof="0" dirty="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Solution Architect</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Integration and Salesforce Lead</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Integration CoE Leader</a:t>
            </a:r>
          </a:p>
        </p:txBody>
      </p:sp>
      <p:sp>
        <p:nvSpPr>
          <p:cNvPr id="12" name="TextBox 11">
            <a:extLst>
              <a:ext uri="{FF2B5EF4-FFF2-40B4-BE49-F238E27FC236}">
                <a16:creationId xmlns:a16="http://schemas.microsoft.com/office/drawing/2014/main" id="{3403677D-B42B-F044-A33E-EB63A7AD24BE}"/>
              </a:ext>
            </a:extLst>
          </p:cNvPr>
          <p:cNvSpPr txBox="1"/>
          <p:nvPr/>
        </p:nvSpPr>
        <p:spPr>
          <a:xfrm>
            <a:off x="129749" y="5749774"/>
            <a:ext cx="7544633" cy="430887"/>
          </a:xfrm>
          <a:prstGeom prst="rect">
            <a:avLst/>
          </a:prstGeom>
          <a:noFill/>
        </p:spPr>
        <p:txBody>
          <a:bodyPr wrap="square" rtlCol="0">
            <a:spAutoFit/>
          </a:bodyPr>
          <a:lstStyle/>
          <a:p>
            <a:r>
              <a:rPr lang="en-IN" sz="1100" b="1" dirty="0">
                <a:solidFill>
                  <a:srgbClr val="00B050"/>
                </a:solidFill>
              </a:rPr>
              <a:t>Key Clients</a:t>
            </a:r>
          </a:p>
          <a:p>
            <a:pPr marL="171450" indent="-171450">
              <a:buFont typeface="Arial" panose="020B0604020202020204" pitchFamily="34" charset="0"/>
              <a:buChar char="•"/>
            </a:pPr>
            <a:endParaRPr lang="en-US" sz="1100" dirty="0">
              <a:ea typeface="Calibri" panose="020F0502020204030204" pitchFamily="34" charset="0"/>
              <a:cs typeface="Arial" panose="020B0604020202020204" pitchFamily="34" charset="0"/>
              <a:sym typeface="Wingdings" panose="05000000000000000000" pitchFamily="2" charset="2"/>
            </a:endParaRPr>
          </a:p>
        </p:txBody>
      </p:sp>
      <p:sp>
        <p:nvSpPr>
          <p:cNvPr id="14" name="TextBox 13">
            <a:extLst>
              <a:ext uri="{FF2B5EF4-FFF2-40B4-BE49-F238E27FC236}">
                <a16:creationId xmlns:a16="http://schemas.microsoft.com/office/drawing/2014/main" id="{4F6582C8-7A61-34C1-9AA7-875ECB27D344}"/>
              </a:ext>
            </a:extLst>
          </p:cNvPr>
          <p:cNvSpPr txBox="1"/>
          <p:nvPr/>
        </p:nvSpPr>
        <p:spPr>
          <a:xfrm>
            <a:off x="139140" y="5965218"/>
            <a:ext cx="3124762" cy="553998"/>
          </a:xfrm>
          <a:prstGeom prst="rect">
            <a:avLst/>
          </a:prstGeom>
          <a:noFill/>
        </p:spPr>
        <p:txBody>
          <a:bodyPr wrap="square" numCol="3">
            <a:spAutoFit/>
          </a:bodyPr>
          <a:lstStyle/>
          <a:p>
            <a:pPr marL="171450" indent="-171450">
              <a:buFont typeface="Arial" panose="020B0604020202020204" pitchFamily="34" charset="0"/>
              <a:buChar char="•"/>
            </a:pPr>
            <a:r>
              <a:rPr lang="en-US" sz="1000" dirty="0"/>
              <a:t>McAfee</a:t>
            </a:r>
          </a:p>
          <a:p>
            <a:pPr marL="171450" indent="-171450">
              <a:buFont typeface="Arial" panose="020B0604020202020204" pitchFamily="34" charset="0"/>
              <a:buChar char="•"/>
            </a:pPr>
            <a:r>
              <a:rPr lang="en-US" sz="1000" dirty="0"/>
              <a:t>DoorDash</a:t>
            </a:r>
          </a:p>
          <a:p>
            <a:pPr marL="171450" indent="-171450">
              <a:buFont typeface="Arial" panose="020B0604020202020204" pitchFamily="34" charset="0"/>
              <a:buChar char="•"/>
            </a:pPr>
            <a:r>
              <a:rPr lang="en-US" sz="1000" dirty="0"/>
              <a:t>EmeraldX</a:t>
            </a:r>
          </a:p>
          <a:p>
            <a:pPr marL="171450" indent="-171450">
              <a:buFont typeface="Arial" panose="020B0604020202020204" pitchFamily="34" charset="0"/>
              <a:buChar char="•"/>
            </a:pPr>
            <a:r>
              <a:rPr lang="en-US" sz="1000" dirty="0"/>
              <a:t>Ecolab</a:t>
            </a:r>
          </a:p>
          <a:p>
            <a:pPr marL="171450" indent="-171450">
              <a:buFont typeface="Arial" panose="020B0604020202020204" pitchFamily="34" charset="0"/>
              <a:buChar char="•"/>
            </a:pPr>
            <a:r>
              <a:rPr lang="en-US" sz="1000" dirty="0"/>
              <a:t>Toast</a:t>
            </a:r>
          </a:p>
          <a:p>
            <a:pPr marL="171450" indent="-171450">
              <a:buFont typeface="Arial" panose="020B0604020202020204" pitchFamily="34" charset="0"/>
              <a:buChar char="•"/>
            </a:pPr>
            <a:r>
              <a:rPr lang="en-US" sz="1000" dirty="0"/>
              <a:t>Ciena</a:t>
            </a:r>
          </a:p>
          <a:p>
            <a:pPr marL="171450" indent="-171450">
              <a:buFont typeface="Arial" panose="020B0604020202020204" pitchFamily="34" charset="0"/>
              <a:buChar char="•"/>
            </a:pPr>
            <a:r>
              <a:rPr lang="en-US" sz="1000" dirty="0"/>
              <a:t>Zendesk	</a:t>
            </a:r>
          </a:p>
          <a:p>
            <a:pPr marL="171450" indent="-171450">
              <a:buFont typeface="Arial" panose="020B0604020202020204" pitchFamily="34" charset="0"/>
              <a:buChar char="•"/>
            </a:pPr>
            <a:endParaRPr lang="en-US" sz="1000" b="1" dirty="0"/>
          </a:p>
        </p:txBody>
      </p:sp>
    </p:spTree>
    <p:extLst>
      <p:ext uri="{BB962C8B-B14F-4D97-AF65-F5344CB8AC3E}">
        <p14:creationId xmlns:p14="http://schemas.microsoft.com/office/powerpoint/2010/main" val="342902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4</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195452" y="214727"/>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Asalatha Channamallu, Integration Specialist (Salesforce, iPaaS)</a:t>
            </a:r>
            <a:endParaRPr lang="en-US" sz="2400" b="1" dirty="0"/>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Arial"/>
                <a:ea typeface="+mj-ea"/>
                <a:cs typeface="Arial"/>
              </a:rPr>
              <a:t> </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438318" y="830575"/>
            <a:ext cx="10974749" cy="4847481"/>
          </a:xfrm>
          <a:prstGeom prst="rect">
            <a:avLst/>
          </a:prstGeom>
          <a:noFill/>
        </p:spPr>
        <p:txBody>
          <a:bodyPr wrap="square" lIns="91440" tIns="45720" rIns="91440" bIns="45720" rtlCol="0" anchor="t">
            <a:spAutoFit/>
          </a:bodyPr>
          <a:lstStyle/>
          <a:p>
            <a:r>
              <a:rPr lang="en-US" sz="1100" b="1" dirty="0"/>
              <a:t>Client: EmeraldX, Integration Architect </a:t>
            </a:r>
          </a:p>
          <a:p>
            <a:pPr marL="171450" indent="-171450">
              <a:spcBef>
                <a:spcPts val="300"/>
              </a:spcBef>
              <a:buFont typeface="Arial" panose="020B0604020202020204" pitchFamily="34" charset="0"/>
              <a:buChar char="•"/>
            </a:pPr>
            <a:r>
              <a:rPr lang="en-US" sz="1100" dirty="0"/>
              <a:t>Designed and delivered integrations for CPQ with systems like Salesforce, NetSuite and databases. </a:t>
            </a:r>
          </a:p>
          <a:p>
            <a:pPr marL="171450" indent="-171450">
              <a:spcBef>
                <a:spcPts val="300"/>
              </a:spcBef>
              <a:buFont typeface="Arial" panose="020B0604020202020204" pitchFamily="34" charset="0"/>
              <a:buChar char="•"/>
            </a:pPr>
            <a:r>
              <a:rPr lang="en-US" sz="1100" dirty="0"/>
              <a:t>As integration Architect responsible for defining the integrations strategy, APIs portal &amp; Discovery, CI/CD setup etc.. </a:t>
            </a:r>
          </a:p>
          <a:p>
            <a:pPr marL="171450" indent="-171450">
              <a:spcBef>
                <a:spcPts val="300"/>
              </a:spcBef>
              <a:buFont typeface="Arial" panose="020B0604020202020204" pitchFamily="34" charset="0"/>
              <a:buChar char="•"/>
            </a:pPr>
            <a:r>
              <a:rPr lang="en-US" sz="1100" dirty="0"/>
              <a:t>Responsible for setting up MuleSoft integration platform, defining the security strategies and best practices </a:t>
            </a:r>
          </a:p>
          <a:p>
            <a:pPr marL="171450" indent="-171450">
              <a:spcBef>
                <a:spcPts val="300"/>
              </a:spcBef>
              <a:buFont typeface="Arial" panose="020B0604020202020204" pitchFamily="34" charset="0"/>
              <a:buChar char="•"/>
            </a:pPr>
            <a:r>
              <a:rPr lang="en-US" sz="1100" dirty="0"/>
              <a:t>Responsible for overall integration development and delivery along with release management </a:t>
            </a:r>
          </a:p>
          <a:p>
            <a:pPr marL="628650" lvl="1" indent="-171450">
              <a:spcBef>
                <a:spcPts val="300"/>
              </a:spcBef>
              <a:buFont typeface="Arial" panose="020B0604020202020204" pitchFamily="34" charset="0"/>
              <a:buChar char="•"/>
            </a:pPr>
            <a:endParaRPr lang="en-US" sz="1100" dirty="0"/>
          </a:p>
          <a:p>
            <a:pPr lvl="1"/>
            <a:endParaRPr lang="en-US" sz="1100" dirty="0"/>
          </a:p>
          <a:p>
            <a:pPr marL="0" marR="0">
              <a:spcBef>
                <a:spcPts val="0"/>
              </a:spcBef>
              <a:spcAft>
                <a:spcPts val="0"/>
              </a:spcAft>
            </a:pPr>
            <a:r>
              <a:rPr lang="en-US" sz="1100" b="1" dirty="0"/>
              <a:t>Client: Ecolab Inc., </a:t>
            </a:r>
            <a:r>
              <a:rPr lang="en-US" sz="1100" b="1" dirty="0">
                <a:latin typeface="Tahoma" panose="020B0604030504040204" pitchFamily="34" charset="0"/>
                <a:cs typeface="Times New Roman" panose="02020603050405020304" pitchFamily="18" charset="0"/>
              </a:rPr>
              <a:t> </a:t>
            </a:r>
            <a:r>
              <a:rPr lang="en-US" sz="1100" b="1" dirty="0"/>
              <a:t>Integration Architect </a:t>
            </a:r>
          </a:p>
          <a:p>
            <a:pPr marL="0" marR="0">
              <a:spcBef>
                <a:spcPts val="0"/>
              </a:spcBef>
              <a:spcAft>
                <a:spcPts val="0"/>
              </a:spcAft>
            </a:pPr>
            <a:r>
              <a:rPr lang="en-US" sz="1100" dirty="0"/>
              <a:t>Designed and developed APIs for Supply Chain Integration to provide real time order status (Mobile App-Self Service),  Tracking (Web App) and customer service by integrating SAP, Salesforce, SQL Server and Logistics aggregator 4KITES. </a:t>
            </a:r>
          </a:p>
          <a:p>
            <a:pPr marL="171450" indent="-171450">
              <a:spcBef>
                <a:spcPts val="300"/>
              </a:spcBef>
              <a:buFont typeface="Arial" panose="020B0604020202020204" pitchFamily="34" charset="0"/>
              <a:buChar char="•"/>
            </a:pPr>
            <a:r>
              <a:rPr lang="en-US" sz="1100" dirty="0"/>
              <a:t>Led the team responsible for creating Microservices based application </a:t>
            </a:r>
          </a:p>
          <a:p>
            <a:pPr marL="171450" indent="-171450">
              <a:spcBef>
                <a:spcPts val="300"/>
              </a:spcBef>
              <a:buFont typeface="Arial" panose="020B0604020202020204" pitchFamily="34" charset="0"/>
              <a:buChar char="•"/>
            </a:pPr>
            <a:r>
              <a:rPr lang="en-US" sz="1100" dirty="0"/>
              <a:t>Led the discovery &amp; design sessions for Business requirements gathering, analysis and client interviews. </a:t>
            </a:r>
          </a:p>
          <a:p>
            <a:pPr marL="171450" indent="-171450">
              <a:spcBef>
                <a:spcPts val="300"/>
              </a:spcBef>
              <a:buFont typeface="Arial" panose="020B0604020202020204" pitchFamily="34" charset="0"/>
              <a:buChar char="•"/>
            </a:pPr>
            <a:r>
              <a:rPr lang="en-US" sz="1100" dirty="0"/>
              <a:t>Responsible Designing data integration flow to store data in the customer domain and document the design for development. </a:t>
            </a:r>
          </a:p>
          <a:p>
            <a:pPr marL="171450" indent="-171450">
              <a:spcBef>
                <a:spcPts val="300"/>
              </a:spcBef>
              <a:buFont typeface="Arial" panose="020B0604020202020204" pitchFamily="34" charset="0"/>
              <a:buChar char="•"/>
            </a:pPr>
            <a:r>
              <a:rPr lang="en-US" sz="1100" dirty="0"/>
              <a:t>Developed APIS integrating SAP and 4KITES processing IDOCS, transform and send the information to 4Kites aggregator. </a:t>
            </a:r>
          </a:p>
          <a:p>
            <a:pPr marL="171450" indent="-171450">
              <a:spcBef>
                <a:spcPts val="300"/>
              </a:spcBef>
              <a:buFont typeface="Arial" panose="020B0604020202020204" pitchFamily="34" charset="0"/>
              <a:buChar char="•"/>
            </a:pPr>
            <a:r>
              <a:rPr lang="en-US" sz="1100" dirty="0"/>
              <a:t>Developed Order Status API consuming SAP BAPI, Order Status Mobile and Web APP and customer service APP in Salesforce. </a:t>
            </a:r>
          </a:p>
          <a:p>
            <a:pPr marL="171450" indent="-171450">
              <a:spcBef>
                <a:spcPts val="300"/>
              </a:spcBef>
              <a:buFont typeface="Arial" panose="020B0604020202020204" pitchFamily="34" charset="0"/>
              <a:buChar char="•"/>
            </a:pPr>
            <a:r>
              <a:rPr lang="en-US" sz="1100" dirty="0"/>
              <a:t>Integrated various end systems like SAP, SQL Server and other vendors applications such as 4kites with MuleSoft Anypoint Platform. </a:t>
            </a:r>
          </a:p>
          <a:p>
            <a:pPr marL="171450" indent="-171450">
              <a:spcBef>
                <a:spcPts val="300"/>
              </a:spcBef>
              <a:buFont typeface="Arial" panose="020B0604020202020204" pitchFamily="34" charset="0"/>
              <a:buChar char="•"/>
            </a:pPr>
            <a:r>
              <a:rPr lang="en-US" sz="1100" dirty="0"/>
              <a:t>Worked with Data Modeling team to design the data service APIs to store the logistics shipping information n SQL server. </a:t>
            </a:r>
          </a:p>
          <a:p>
            <a:pPr marL="171450" indent="-171450">
              <a:spcBef>
                <a:spcPts val="300"/>
              </a:spcBef>
              <a:buFont typeface="Arial" panose="020B0604020202020204" pitchFamily="34" charset="0"/>
              <a:buChar char="•"/>
            </a:pPr>
            <a:r>
              <a:rPr lang="en-US" sz="1100" dirty="0"/>
              <a:t>Developed RESTful Services in Mule ESB based on Microservice Architecture. </a:t>
            </a:r>
          </a:p>
          <a:p>
            <a:pPr marL="171450" indent="-171450">
              <a:spcBef>
                <a:spcPts val="300"/>
              </a:spcBef>
              <a:buFont typeface="Arial" panose="020B0604020202020204" pitchFamily="34" charset="0"/>
              <a:buChar char="•"/>
            </a:pPr>
            <a:r>
              <a:rPr lang="en-US" sz="1100" dirty="0"/>
              <a:t>Worked with Data Modeling team to design the data service APIs to store the logistics shipping information in SQL server. </a:t>
            </a:r>
          </a:p>
          <a:p>
            <a:pPr marL="171450" indent="-171450">
              <a:spcBef>
                <a:spcPts val="300"/>
              </a:spcBef>
              <a:buFont typeface="Arial" panose="020B0604020202020204" pitchFamily="34" charset="0"/>
              <a:buChar char="•"/>
            </a:pPr>
            <a:r>
              <a:rPr lang="en-US" sz="1100" dirty="0"/>
              <a:t>Implemented Security mechanisms like Encryption, Decryption the passwords, Client ID Enforcement, CORS Policy, OAuth Authentication &amp; Authorization using Access Token. </a:t>
            </a:r>
          </a:p>
          <a:p>
            <a:pPr marL="171450" indent="-171450">
              <a:spcBef>
                <a:spcPts val="300"/>
              </a:spcBef>
              <a:buFont typeface="Arial" panose="020B0604020202020204" pitchFamily="34" charset="0"/>
              <a:buChar char="•"/>
            </a:pPr>
            <a:r>
              <a:rPr lang="en-US" sz="1100" dirty="0"/>
              <a:t>Worked closely with SAP Team in building integrations with SAP Enterprise services through SAP Adapter nodes and web services. </a:t>
            </a:r>
          </a:p>
          <a:p>
            <a:pPr marL="171450" indent="-171450">
              <a:spcBef>
                <a:spcPts val="300"/>
              </a:spcBef>
              <a:buFont typeface="Arial" panose="020B0604020202020204" pitchFamily="34" charset="0"/>
              <a:buChar char="•"/>
            </a:pPr>
            <a:r>
              <a:rPr lang="en-US" sz="1100" dirty="0"/>
              <a:t>Responsible for setting up release management process on CloudHub using Jenkins, Maven, Git. </a:t>
            </a:r>
          </a:p>
          <a:p>
            <a:pPr marL="171450" indent="-171450">
              <a:spcBef>
                <a:spcPts val="300"/>
              </a:spcBef>
              <a:buFont typeface="Arial" panose="020B0604020202020204" pitchFamily="34" charset="0"/>
              <a:buChar char="•"/>
            </a:pPr>
            <a:r>
              <a:rPr lang="en-US" sz="1100" dirty="0"/>
              <a:t>Defined the common frameworks (Routing, Logging, Exception handling).  </a:t>
            </a:r>
          </a:p>
        </p:txBody>
      </p:sp>
    </p:spTree>
    <p:extLst>
      <p:ext uri="{BB962C8B-B14F-4D97-AF65-F5344CB8AC3E}">
        <p14:creationId xmlns:p14="http://schemas.microsoft.com/office/powerpoint/2010/main" val="270814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86168E-909C-D218-2A5D-AE7A4D5962E1}"/>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©2024 Brillio  |  </a:t>
            </a:r>
            <a:fld id="{F1FE5E21-FD07-B44E-90A3-0254BFCDB49A}" type="slidenum">
              <a:rPr smtClean="0"/>
              <a:pPr/>
              <a:t>5</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Praveen Sadineni, Technology Specialist (Salesforce, Integrations)</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2AABA743-DB29-119C-984C-DC6618BBD0C7}"/>
              </a:ext>
            </a:extLst>
          </p:cNvPr>
          <p:cNvSpPr txBox="1"/>
          <p:nvPr/>
        </p:nvSpPr>
        <p:spPr>
          <a:xfrm>
            <a:off x="322299" y="2287500"/>
            <a:ext cx="3360701" cy="21082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B050"/>
                </a:solidFill>
                <a:effectLst/>
                <a:uLnTx/>
                <a:uFillTx/>
                <a:ea typeface="+mn-ea"/>
                <a:cs typeface="+mn-cs"/>
              </a:rPr>
              <a:t>Core Skill Sets</a:t>
            </a:r>
            <a:endParaRPr kumimoji="0" lang="en-IN" sz="1200" b="0" i="0" u="none" strike="noStrike" kern="1200" cap="none" spc="0" normalizeH="0" baseline="0" noProof="0" dirty="0">
              <a:ln>
                <a:noFill/>
              </a:ln>
              <a:solidFill>
                <a:srgbClr val="00B050"/>
              </a:solidFill>
              <a:effectLst/>
              <a:uLnTx/>
              <a:uFillTx/>
              <a:ea typeface="+mn-ea"/>
              <a:cs typeface="+mn-cs"/>
            </a:endParaRPr>
          </a:p>
          <a:p>
            <a:pPr marL="171450" lvl="0" indent="-171450">
              <a:buFont typeface="Arial" panose="020B0604020202020204" pitchFamily="34" charset="0"/>
              <a:buChar char="•"/>
              <a:defRPr/>
            </a:pPr>
            <a:r>
              <a:rPr lang="en-IN" sz="1100" dirty="0">
                <a:solidFill>
                  <a:schemeClr val="accent1">
                    <a:lumMod val="50000"/>
                  </a:schemeClr>
                </a:solidFill>
                <a:cs typeface="Arial"/>
              </a:rPr>
              <a:t>Experienced in building Scalable Enterprise Solutions on Force.com platform.</a:t>
            </a:r>
          </a:p>
          <a:p>
            <a:pPr marL="171450" lvl="0" indent="-171450">
              <a:buFont typeface="Arial" panose="020B0604020202020204" pitchFamily="34" charset="0"/>
              <a:buChar char="•"/>
              <a:defRPr/>
            </a:pPr>
            <a:r>
              <a:rPr lang="en-IN" sz="1100" dirty="0">
                <a:solidFill>
                  <a:schemeClr val="accent1">
                    <a:lumMod val="50000"/>
                  </a:schemeClr>
                </a:solidFill>
                <a:cs typeface="Arial"/>
              </a:rPr>
              <a:t>Extensive experience with Analysis, Design, Development, Customization, and Implementation of CRM Applications.</a:t>
            </a:r>
          </a:p>
          <a:p>
            <a:pPr marL="171450" lvl="0" indent="-171450">
              <a:buFont typeface="Arial" panose="020B0604020202020204" pitchFamily="34" charset="0"/>
              <a:buChar char="•"/>
              <a:defRPr/>
            </a:pPr>
            <a:r>
              <a:rPr lang="en-IN" sz="1100" dirty="0">
                <a:solidFill>
                  <a:schemeClr val="accent1">
                    <a:lumMod val="50000"/>
                  </a:schemeClr>
                </a:solidFill>
                <a:cs typeface="Arial"/>
              </a:rPr>
              <a:t>Experienced in working across various SFDC implementations  covering Sales, Service, Marketing, Automotive Clouds.</a:t>
            </a:r>
          </a:p>
          <a:p>
            <a:pPr marL="171450" lvl="0" indent="-171450">
              <a:buFont typeface="Arial" panose="020B0604020202020204" pitchFamily="34" charset="0"/>
              <a:buChar char="•"/>
              <a:defRPr/>
            </a:pPr>
            <a:r>
              <a:rPr lang="en-IN" sz="1100" dirty="0">
                <a:solidFill>
                  <a:schemeClr val="accent1">
                    <a:lumMod val="50000"/>
                  </a:schemeClr>
                </a:solidFill>
                <a:cs typeface="Arial"/>
              </a:rPr>
              <a:t>In Depth Experience in Conga and Salesforce CPQ.</a:t>
            </a:r>
            <a:endParaRPr lang="en-IN" sz="1100" i="1" dirty="0">
              <a:solidFill>
                <a:schemeClr val="tx1">
                  <a:lumMod val="50000"/>
                  <a:lumOff val="50000"/>
                </a:schemeClr>
              </a:solidFill>
            </a:endParaRPr>
          </a:p>
          <a:p>
            <a:pPr marL="285750" lvl="0" indent="-285750">
              <a:buFont typeface="Arial" panose="020B0604020202020204" pitchFamily="34" charset="0"/>
              <a:buChar char="•"/>
              <a:defRPr/>
            </a:pPr>
            <a:endParaRPr kumimoji="0" lang="en-IN" sz="900" b="0" i="1" u="none" strike="noStrike" kern="1200" cap="none" spc="0" normalizeH="0" baseline="0" noProof="0" dirty="0">
              <a:ln>
                <a:noFill/>
              </a:ln>
              <a:solidFill>
                <a:prstClr val="black"/>
              </a:solidFill>
              <a:effectLst/>
              <a:highlight>
                <a:srgbClr val="FFFF00"/>
              </a:highlight>
              <a:uLnTx/>
              <a:uFillTx/>
              <a:ea typeface="+mn-ea"/>
              <a:cs typeface="+mn-cs"/>
            </a:endParaRPr>
          </a:p>
        </p:txBody>
      </p:sp>
      <p:sp>
        <p:nvSpPr>
          <p:cNvPr id="6" name="TextBox 5">
            <a:extLst>
              <a:ext uri="{FF2B5EF4-FFF2-40B4-BE49-F238E27FC236}">
                <a16:creationId xmlns:a16="http://schemas.microsoft.com/office/drawing/2014/main" id="{FAD7D10F-2CA0-B62C-602C-1D44C25427E7}"/>
              </a:ext>
            </a:extLst>
          </p:cNvPr>
          <p:cNvSpPr txBox="1"/>
          <p:nvPr/>
        </p:nvSpPr>
        <p:spPr>
          <a:xfrm>
            <a:off x="3824983" y="722404"/>
            <a:ext cx="7544633" cy="3323987"/>
          </a:xfrm>
          <a:prstGeom prst="rect">
            <a:avLst/>
          </a:prstGeom>
          <a:noFill/>
        </p:spPr>
        <p:txBody>
          <a:bodyPr wrap="square" lIns="91440" tIns="45720" rIns="91440" bIns="45720" rtlCol="0" anchor="t">
            <a:spAutoFit/>
          </a:bodyPr>
          <a:lstStyle/>
          <a:p>
            <a:r>
              <a:rPr lang="en-IN" sz="1100" b="1" dirty="0">
                <a:solidFill>
                  <a:srgbClr val="00B050"/>
                </a:solidFill>
              </a:rPr>
              <a:t>Professional Summary </a:t>
            </a:r>
            <a:endParaRPr lang="en-US" sz="1100" b="1" dirty="0">
              <a:solidFill>
                <a:srgbClr val="00B050"/>
              </a:solidFill>
            </a:endParaRPr>
          </a:p>
          <a:p>
            <a:pPr marL="171450" indent="-171450">
              <a:spcAft>
                <a:spcPts val="300"/>
              </a:spcAft>
              <a:buFont typeface="Arial" panose="020B0604020202020204" pitchFamily="34" charset="0"/>
              <a:buChar char="•"/>
            </a:pPr>
            <a:r>
              <a:rPr lang="en-IN" sz="1100" dirty="0"/>
              <a:t>Technology leader with over 13+ years of experience in the Salesforce Ecosystem.  </a:t>
            </a:r>
          </a:p>
          <a:p>
            <a:pPr marL="171450" indent="-171450">
              <a:spcAft>
                <a:spcPts val="300"/>
              </a:spcAft>
              <a:buFont typeface="Arial" panose="020B0604020202020204" pitchFamily="34" charset="0"/>
              <a:buChar char="•"/>
            </a:pPr>
            <a:r>
              <a:rPr lang="en-IN" sz="1100" dirty="0"/>
              <a:t>Experienced in spearheading end-to-end technical programs and thrives on bridging the gap between business needs and technical solutions.</a:t>
            </a:r>
          </a:p>
          <a:p>
            <a:pPr marL="171450" indent="-171450">
              <a:spcAft>
                <a:spcPts val="300"/>
              </a:spcAft>
              <a:buFont typeface="Arial" panose="020B0604020202020204" pitchFamily="34" charset="0"/>
              <a:buChar char="•"/>
            </a:pPr>
            <a:r>
              <a:rPr lang="en-US" sz="1100" dirty="0">
                <a:latin typeface="Arial" panose="020B0604020202020204" pitchFamily="34" charset="0"/>
              </a:rPr>
              <a:t>E</a:t>
            </a:r>
            <a:r>
              <a:rPr lang="en-US" sz="1100" b="0" i="0" u="none" strike="noStrike" dirty="0">
                <a:effectLst/>
                <a:latin typeface="Arial" panose="020B0604020202020204" pitchFamily="34" charset="0"/>
              </a:rPr>
              <a:t>xpertise spanning across diverse industry domains, including Retail, High-Tech and Public Sector. </a:t>
            </a:r>
          </a:p>
          <a:p>
            <a:pPr marL="171450" indent="-171450">
              <a:spcAft>
                <a:spcPts val="300"/>
              </a:spcAft>
              <a:buFont typeface="Arial" panose="020B0604020202020204" pitchFamily="34" charset="0"/>
              <a:buChar char="•"/>
            </a:pPr>
            <a:r>
              <a:rPr lang="en-US" sz="1100" dirty="0">
                <a:latin typeface="Arial" panose="020B0604020202020204" pitchFamily="34" charset="0"/>
              </a:rPr>
              <a:t>S</a:t>
            </a:r>
            <a:r>
              <a:rPr lang="en-US" sz="1100" b="0" i="0" u="none" strike="noStrike" dirty="0">
                <a:effectLst/>
                <a:latin typeface="Arial" panose="020B0604020202020204" pitchFamily="34" charset="0"/>
              </a:rPr>
              <a:t>uccessfully built, and nurtured high-performing teams dedicated to achieving shared business objectives. </a:t>
            </a:r>
          </a:p>
          <a:p>
            <a:pPr marL="171450" indent="-171450">
              <a:spcAft>
                <a:spcPts val="300"/>
              </a:spcAft>
              <a:buFont typeface="Arial" panose="020B0604020202020204" pitchFamily="34" charset="0"/>
              <a:buChar char="•"/>
            </a:pPr>
            <a:r>
              <a:rPr lang="en-US" sz="1100" dirty="0">
                <a:latin typeface="Arial" panose="020B0604020202020204" pitchFamily="34" charset="0"/>
              </a:rPr>
              <a:t>Highly Experienced in event driven architecture in building scalable enterprise level applications.</a:t>
            </a:r>
          </a:p>
          <a:p>
            <a:pPr marL="171450" indent="-171450">
              <a:spcAft>
                <a:spcPts val="300"/>
              </a:spcAft>
              <a:buFont typeface="Arial" panose="020B0604020202020204" pitchFamily="34" charset="0"/>
              <a:buChar char="•"/>
            </a:pPr>
            <a:r>
              <a:rPr lang="en-US" sz="1100" dirty="0">
                <a:latin typeface="Arial" panose="020B0604020202020204" pitchFamily="34" charset="0"/>
              </a:rPr>
              <a:t>Hands on experience with LWC components, Apex classes, triggers, Visual flows and configuration-based development.</a:t>
            </a:r>
          </a:p>
          <a:p>
            <a:pPr lvl="1"/>
            <a:endParaRPr lang="en-US" sz="1200" dirty="0">
              <a:latin typeface="Arial" panose="020B0604020202020204" pitchFamily="34" charset="0"/>
            </a:endParaRPr>
          </a:p>
          <a:p>
            <a:pPr marL="628650" lvl="1" indent="-171450">
              <a:buFont typeface="Arial" panose="020B0604020202020204" pitchFamily="34" charset="0"/>
              <a:buChar char="•"/>
            </a:pPr>
            <a:endParaRPr lang="en-US" sz="1200" b="0" i="0" u="none" strike="noStrike" dirty="0">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dirty="0">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dirty="0">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dirty="0">
              <a:effectLst/>
              <a:latin typeface="Arial" panose="020B0604020202020204" pitchFamily="34" charset="0"/>
            </a:endParaRPr>
          </a:p>
          <a:p>
            <a:pPr marL="628650" lvl="1" indent="-171450">
              <a:buFont typeface="Arial" panose="020B0604020202020204" pitchFamily="34" charset="0"/>
              <a:buChar char="•"/>
            </a:pPr>
            <a:endParaRPr lang="en-IN" sz="1200" dirty="0"/>
          </a:p>
          <a:p>
            <a:pPr marL="628650" lvl="1" indent="-171450">
              <a:buFont typeface="Arial" panose="020B0604020202020204" pitchFamily="34" charset="0"/>
              <a:buChar char="•"/>
            </a:pPr>
            <a:endParaRPr lang="en-IN" sz="1200" dirty="0"/>
          </a:p>
          <a:p>
            <a:pPr marL="628650" lvl="1" indent="-171450">
              <a:buFont typeface="Arial" panose="020B0604020202020204" pitchFamily="34" charset="0"/>
              <a:buChar char="•"/>
            </a:pPr>
            <a:endParaRPr lang="en-IN" sz="1200" dirty="0"/>
          </a:p>
        </p:txBody>
      </p:sp>
      <p:sp>
        <p:nvSpPr>
          <p:cNvPr id="7" name="TextBox 6">
            <a:extLst>
              <a:ext uri="{FF2B5EF4-FFF2-40B4-BE49-F238E27FC236}">
                <a16:creationId xmlns:a16="http://schemas.microsoft.com/office/drawing/2014/main" id="{3CE32142-2528-2B0A-5C30-1322F229ACC6}"/>
              </a:ext>
            </a:extLst>
          </p:cNvPr>
          <p:cNvSpPr txBox="1"/>
          <p:nvPr/>
        </p:nvSpPr>
        <p:spPr>
          <a:xfrm>
            <a:off x="3823589" y="2628897"/>
            <a:ext cx="7544631" cy="3354765"/>
          </a:xfrm>
          <a:prstGeom prst="rect">
            <a:avLst/>
          </a:prstGeom>
          <a:noFill/>
        </p:spPr>
        <p:txBody>
          <a:bodyPr wrap="square" lIns="91440" tIns="45720" rIns="91440" bIns="45720" rtlCol="0" anchor="t">
            <a:spAutoFit/>
          </a:bodyPr>
          <a:lstStyle/>
          <a:p>
            <a:r>
              <a:rPr lang="en-IN" sz="1100" b="1" dirty="0">
                <a:solidFill>
                  <a:srgbClr val="00B050"/>
                </a:solidFill>
              </a:rPr>
              <a:t>Project Experience</a:t>
            </a:r>
          </a:p>
          <a:p>
            <a:pPr eaLnBrk="0" fontAlgn="base" hangingPunct="0">
              <a:spcBef>
                <a:spcPts val="600"/>
              </a:spcBef>
              <a:spcAft>
                <a:spcPct val="0"/>
              </a:spcAft>
            </a:pPr>
            <a:r>
              <a:rPr lang="en-US" sz="1200" b="1" dirty="0"/>
              <a:t>Ciena / Blue Planet: Vulnerability Tracking tool, Service Cloud, CPQ Implementation.</a:t>
            </a:r>
          </a:p>
          <a:p>
            <a:pPr marL="285750" indent="-285750" eaLnBrk="0" fontAlgn="base" hangingPunct="0">
              <a:spcBef>
                <a:spcPts val="600"/>
              </a:spcBef>
              <a:spcAft>
                <a:spcPct val="0"/>
              </a:spcAft>
              <a:buFont typeface="Arial" panose="020B0604020202020204" pitchFamily="34" charset="0"/>
              <a:buChar char="•"/>
            </a:pPr>
            <a:r>
              <a:rPr lang="en-US" sz="1100" dirty="0"/>
              <a:t>Public Facing Vulnerability Application with versioning ,sensitive data implications. Migrate from In house Entitlement tracker to Service Cloud Entitlements. CPQ Implementation with complex product and pricing structure.</a:t>
            </a:r>
          </a:p>
          <a:p>
            <a:pPr marL="285750" indent="-285750" eaLnBrk="0" fontAlgn="base" hangingPunct="0">
              <a:spcBef>
                <a:spcPts val="600"/>
              </a:spcBef>
              <a:spcAft>
                <a:spcPct val="0"/>
              </a:spcAft>
              <a:buFont typeface="Arial" panose="020B0604020202020204" pitchFamily="34" charset="0"/>
              <a:buChar char="•"/>
            </a:pPr>
            <a:r>
              <a:rPr lang="en-US" sz="1100" dirty="0"/>
              <a:t>Designed to Leverage Lightning Knowledge, OTB Entitlement with additional customizations. Salesforce CPQ with Pricing Integrations and OTB Product Rules.</a:t>
            </a:r>
          </a:p>
          <a:p>
            <a:pPr marL="285750" indent="-285750" eaLnBrk="0" fontAlgn="base" hangingPunct="0">
              <a:spcBef>
                <a:spcPts val="600"/>
              </a:spcBef>
              <a:spcAft>
                <a:spcPct val="0"/>
              </a:spcAft>
              <a:buFont typeface="Arial" panose="020B0604020202020204" pitchFamily="34" charset="0"/>
              <a:buChar char="•"/>
            </a:pPr>
            <a:r>
              <a:rPr lang="en-US" sz="1100" dirty="0"/>
              <a:t>Improved Case turnaround time, 2x improvement in Quoting efficiency. Faster vulnerability tracking and customer notifications.</a:t>
            </a:r>
          </a:p>
          <a:p>
            <a:pPr marL="285750" indent="-285750" eaLnBrk="0" fontAlgn="base" hangingPunct="0">
              <a:spcBef>
                <a:spcPts val="600"/>
              </a:spcBef>
              <a:spcAft>
                <a:spcPct val="0"/>
              </a:spcAft>
              <a:buFont typeface="Arial" panose="020B0604020202020204" pitchFamily="34" charset="0"/>
              <a:buChar char="•"/>
            </a:pPr>
            <a:endParaRPr lang="en-US" sz="1100" dirty="0"/>
          </a:p>
          <a:p>
            <a:pPr eaLnBrk="0" fontAlgn="base" hangingPunct="0">
              <a:spcBef>
                <a:spcPts val="600"/>
              </a:spcBef>
              <a:spcAft>
                <a:spcPct val="0"/>
              </a:spcAft>
            </a:pPr>
            <a:r>
              <a:rPr lang="en-US" sz="1200" b="1" dirty="0"/>
              <a:t>Box Inc: CPQ Implementation, ORG Optimization.</a:t>
            </a:r>
          </a:p>
          <a:p>
            <a:pPr marL="285750" indent="-285750" eaLnBrk="0" fontAlgn="base" hangingPunct="0">
              <a:spcBef>
                <a:spcPts val="600"/>
              </a:spcBef>
              <a:spcAft>
                <a:spcPct val="0"/>
              </a:spcAft>
              <a:buFont typeface="Arial" panose="020B0604020202020204" pitchFamily="34" charset="0"/>
              <a:buChar char="•"/>
            </a:pPr>
            <a:r>
              <a:rPr lang="en-US" sz="1100" dirty="0"/>
              <a:t>CPQ Implementation with Complex Product Bundle Structure and Related Pricing Requirements. Renewal Redesign and Online Sales Re-architecture.</a:t>
            </a:r>
          </a:p>
          <a:p>
            <a:pPr marL="285750" indent="-285750" eaLnBrk="0" fontAlgn="base" hangingPunct="0">
              <a:spcBef>
                <a:spcPts val="600"/>
              </a:spcBef>
              <a:spcAft>
                <a:spcPct val="0"/>
              </a:spcAft>
              <a:buFont typeface="Arial" panose="020B0604020202020204" pitchFamily="34" charset="0"/>
              <a:buChar char="•"/>
            </a:pPr>
            <a:r>
              <a:rPr lang="en-US" sz="1100" dirty="0"/>
              <a:t>Challenges around complex pricing model, large Quotes, completely custom renewal requirements.</a:t>
            </a:r>
          </a:p>
          <a:p>
            <a:pPr marL="285750" indent="-285750" eaLnBrk="0" fontAlgn="base" hangingPunct="0">
              <a:spcBef>
                <a:spcPts val="600"/>
              </a:spcBef>
              <a:spcAft>
                <a:spcPct val="0"/>
              </a:spcAft>
              <a:buFont typeface="Arial" panose="020B0604020202020204" pitchFamily="34" charset="0"/>
              <a:buChar char="•"/>
            </a:pPr>
            <a:r>
              <a:rPr lang="en-US" sz="1100" dirty="0"/>
              <a:t>Reduced Pricing time by half. Ability to handle complex renewal scenarios.</a:t>
            </a:r>
          </a:p>
        </p:txBody>
      </p:sp>
      <p:sp>
        <p:nvSpPr>
          <p:cNvPr id="9" name="TextBox 8">
            <a:extLst>
              <a:ext uri="{FF2B5EF4-FFF2-40B4-BE49-F238E27FC236}">
                <a16:creationId xmlns:a16="http://schemas.microsoft.com/office/drawing/2014/main" id="{C7EF9A0A-B875-5DE8-200F-ADC5D4D2DD3C}"/>
              </a:ext>
            </a:extLst>
          </p:cNvPr>
          <p:cNvSpPr txBox="1"/>
          <p:nvPr/>
        </p:nvSpPr>
        <p:spPr>
          <a:xfrm>
            <a:off x="324406" y="4240646"/>
            <a:ext cx="3429585" cy="1277273"/>
          </a:xfrm>
          <a:prstGeom prst="rect">
            <a:avLst/>
          </a:prstGeom>
          <a:noFill/>
        </p:spPr>
        <p:txBody>
          <a:bodyPr wrap="square" lIns="91440" tIns="45720" rIns="91440" bIns="45720" rtlCol="0" anchor="t">
            <a:spAutoFit/>
          </a:bodyPr>
          <a:lstStyle/>
          <a:p>
            <a:pPr>
              <a:defRPr/>
            </a:pPr>
            <a:r>
              <a:rPr lang="en-IN" sz="1100" b="1" dirty="0">
                <a:solidFill>
                  <a:srgbClr val="00B050"/>
                </a:solidFill>
              </a:rPr>
              <a:t>Certifications</a:t>
            </a:r>
          </a:p>
          <a:p>
            <a:pPr lvl="0" indent="-285750">
              <a:buFont typeface="Arial" panose="020B0604020202020204" pitchFamily="34" charset="0"/>
              <a:buChar char="•"/>
              <a:defRPr/>
            </a:pPr>
            <a:r>
              <a:rPr lang="en-IN" sz="1100" dirty="0">
                <a:solidFill>
                  <a:srgbClr val="000000"/>
                </a:solidFill>
              </a:rPr>
              <a:t>Salesforce Certified CPQ Specialist</a:t>
            </a:r>
          </a:p>
          <a:p>
            <a:pPr lvl="0" indent="-285750">
              <a:buFont typeface="Arial" panose="020B0604020202020204" pitchFamily="34" charset="0"/>
              <a:buChar char="•"/>
              <a:defRPr/>
            </a:pPr>
            <a:r>
              <a:rPr lang="en-IN" sz="1100" dirty="0">
                <a:solidFill>
                  <a:srgbClr val="000000"/>
                </a:solidFill>
              </a:rPr>
              <a:t>Salesforce Certified Platform Developer</a:t>
            </a:r>
          </a:p>
          <a:p>
            <a:pPr lvl="0" indent="-285750">
              <a:buFont typeface="Arial" panose="020B0604020202020204" pitchFamily="34" charset="0"/>
              <a:buChar char="•"/>
              <a:defRPr/>
            </a:pPr>
            <a:r>
              <a:rPr lang="en-IN" sz="1100" dirty="0">
                <a:solidFill>
                  <a:srgbClr val="000000"/>
                </a:solidFill>
              </a:rPr>
              <a:t>Salesforce Certified Data Cloud Consultant</a:t>
            </a:r>
          </a:p>
          <a:p>
            <a:pPr lvl="0" indent="-285750">
              <a:buFont typeface="Arial" panose="020B0604020202020204" pitchFamily="34" charset="0"/>
              <a:buChar char="•"/>
              <a:defRPr/>
            </a:pPr>
            <a:r>
              <a:rPr lang="en-IN" sz="1100" dirty="0">
                <a:solidFill>
                  <a:srgbClr val="000000"/>
                </a:solidFill>
              </a:rPr>
              <a:t>Salesforce Certified AI Associate</a:t>
            </a:r>
          </a:p>
          <a:p>
            <a:pPr marL="285750" lvl="0" indent="-285750">
              <a:buFont typeface="Arial" panose="020B0604020202020204" pitchFamily="34" charset="0"/>
              <a:buChar char="•"/>
              <a:defRPr/>
            </a:pPr>
            <a:endParaRPr lang="en-IN" sz="1100" i="1" dirty="0">
              <a:solidFill>
                <a:prstClr val="black"/>
              </a:solidFill>
            </a:endParaRPr>
          </a:p>
          <a:p>
            <a:pPr marL="285750" lvl="0" indent="-285750">
              <a:buFont typeface="Arial" panose="020B0604020202020204" pitchFamily="34" charset="0"/>
              <a:buChar char="•"/>
              <a:defRPr/>
            </a:pPr>
            <a:endParaRPr lang="en-IN" sz="1100" i="1" dirty="0">
              <a:solidFill>
                <a:prstClr val="black"/>
              </a:solidFill>
            </a:endParaRPr>
          </a:p>
        </p:txBody>
      </p:sp>
      <p:cxnSp>
        <p:nvCxnSpPr>
          <p:cNvPr id="10" name="Straight Connector 9">
            <a:extLst>
              <a:ext uri="{FF2B5EF4-FFF2-40B4-BE49-F238E27FC236}">
                <a16:creationId xmlns:a16="http://schemas.microsoft.com/office/drawing/2014/main" id="{9EC7C76D-C97F-A772-876E-CF1BFD86BA7C}"/>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FBD439F3-52F1-6FDC-026D-3C90CE3FE831}"/>
              </a:ext>
            </a:extLst>
          </p:cNvPr>
          <p:cNvSpPr txBox="1"/>
          <p:nvPr/>
        </p:nvSpPr>
        <p:spPr>
          <a:xfrm>
            <a:off x="1577082" y="1093151"/>
            <a:ext cx="2218263" cy="1099083"/>
          </a:xfrm>
          <a:prstGeom prst="rect">
            <a:avLst/>
          </a:prstGeom>
          <a:noFill/>
        </p:spPr>
        <p:txBody>
          <a:bodyPr wrap="square" rtlCol="0">
            <a:spAutoFit/>
          </a:bodyPr>
          <a:lstStyle/>
          <a:p>
            <a:pPr>
              <a:lnSpc>
                <a:spcPts val="1600"/>
              </a:lnSpc>
              <a:spcBef>
                <a:spcPts val="0"/>
              </a:spcBef>
            </a:pPr>
            <a:r>
              <a:rPr lang="en-US" sz="1100" b="1" dirty="0"/>
              <a:t>praveen.sadineni@brillio.com</a:t>
            </a:r>
          </a:p>
          <a:p>
            <a:pPr>
              <a:lnSpc>
                <a:spcPts val="1600"/>
              </a:lnSpc>
              <a:spcBef>
                <a:spcPts val="0"/>
              </a:spcBef>
            </a:pPr>
            <a:r>
              <a:rPr lang="en-US" sz="1100" b="1" dirty="0">
                <a:solidFill>
                  <a:srgbClr val="201646"/>
                </a:solidFill>
                <a:latin typeface="Arial"/>
                <a:ea typeface="+mj-ea"/>
                <a:cs typeface="Arial"/>
              </a:rPr>
              <a:t>Austin,TX</a:t>
            </a:r>
          </a:p>
          <a:p>
            <a:pPr>
              <a:lnSpc>
                <a:spcPts val="1600"/>
              </a:lnSpc>
              <a:spcBef>
                <a:spcPts val="0"/>
              </a:spcBef>
            </a:pPr>
            <a:endParaRPr lang="en-US" sz="1100" b="1" dirty="0">
              <a:solidFill>
                <a:srgbClr val="201646"/>
              </a:solidFill>
              <a:latin typeface="Arial"/>
              <a:ea typeface="+mj-ea"/>
              <a:cs typeface="Arial"/>
            </a:endParaRPr>
          </a:p>
          <a:p>
            <a:pPr>
              <a:lnSpc>
                <a:spcPts val="1600"/>
              </a:lnSpc>
            </a:pPr>
            <a:r>
              <a:rPr lang="en-US" sz="1100" b="1" dirty="0"/>
              <a:t>Industry Experience: </a:t>
            </a:r>
          </a:p>
          <a:p>
            <a:pPr>
              <a:lnSpc>
                <a:spcPts val="1600"/>
              </a:lnSpc>
            </a:pPr>
            <a:r>
              <a:rPr lang="en-US" sz="1100" dirty="0"/>
              <a:t>High-Tech, Retail</a:t>
            </a:r>
          </a:p>
        </p:txBody>
      </p:sp>
      <p:pic>
        <p:nvPicPr>
          <p:cNvPr id="14" name="Picture 13" descr="A person wearing glasses and a blue shirt&#10;&#10;Description automatically generated">
            <a:extLst>
              <a:ext uri="{FF2B5EF4-FFF2-40B4-BE49-F238E27FC236}">
                <a16:creationId xmlns:a16="http://schemas.microsoft.com/office/drawing/2014/main" id="{D57D189A-E8C3-9E27-4281-2714BCE77773}"/>
              </a:ext>
            </a:extLst>
          </p:cNvPr>
          <p:cNvPicPr>
            <a:picLocks/>
          </p:cNvPicPr>
          <p:nvPr/>
        </p:nvPicPr>
        <p:blipFill>
          <a:blip r:embed="rId2"/>
          <a:stretch>
            <a:fillRect/>
          </a:stretch>
        </p:blipFill>
        <p:spPr>
          <a:xfrm>
            <a:off x="322298" y="720012"/>
            <a:ext cx="1249727" cy="1303267"/>
          </a:xfrm>
          <a:prstGeom prst="ellipse">
            <a:avLst/>
          </a:prstGeom>
          <a:ln>
            <a:solidFill>
              <a:srgbClr val="92D050"/>
            </a:solidFill>
          </a:ln>
        </p:spPr>
      </p:pic>
      <p:sp>
        <p:nvSpPr>
          <p:cNvPr id="12" name="TextBox 11">
            <a:extLst>
              <a:ext uri="{FF2B5EF4-FFF2-40B4-BE49-F238E27FC236}">
                <a16:creationId xmlns:a16="http://schemas.microsoft.com/office/drawing/2014/main" id="{40CD802B-7C99-AFD1-E060-8A89BC9A3C94}"/>
              </a:ext>
            </a:extLst>
          </p:cNvPr>
          <p:cNvSpPr txBox="1"/>
          <p:nvPr/>
        </p:nvSpPr>
        <p:spPr>
          <a:xfrm>
            <a:off x="322298" y="5185695"/>
            <a:ext cx="3317240" cy="769441"/>
          </a:xfrm>
          <a:prstGeom prst="rect">
            <a:avLst/>
          </a:prstGeom>
          <a:noFill/>
        </p:spPr>
        <p:txBody>
          <a:bodyPr wrap="square" rtlCol="0">
            <a:spAutoFit/>
          </a:bodyPr>
          <a:lstStyle/>
          <a:p>
            <a:pPr>
              <a:defRPr/>
            </a:pPr>
            <a:r>
              <a:rPr lang="en-IN" sz="1100" b="1" dirty="0">
                <a:solidFill>
                  <a:srgbClr val="00B050"/>
                </a:solidFill>
              </a:rPr>
              <a:t>Recent Roles</a:t>
            </a:r>
            <a:endParaRPr kumimoji="0" lang="en-IN" sz="1100" b="0" i="0" u="none" strike="noStrike" kern="1200" cap="none" spc="0" normalizeH="0" baseline="0" noProof="0" dirty="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Salesforce Technical Architect</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Salesforce CPQ Architect.</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Salesforce Lead Developer.</a:t>
            </a:r>
          </a:p>
        </p:txBody>
      </p:sp>
      <p:sp>
        <p:nvSpPr>
          <p:cNvPr id="13" name="TextBox 12">
            <a:extLst>
              <a:ext uri="{FF2B5EF4-FFF2-40B4-BE49-F238E27FC236}">
                <a16:creationId xmlns:a16="http://schemas.microsoft.com/office/drawing/2014/main" id="{ECCA8424-32D1-6C00-7864-E66F2C14A223}"/>
              </a:ext>
            </a:extLst>
          </p:cNvPr>
          <p:cNvSpPr txBox="1"/>
          <p:nvPr/>
        </p:nvSpPr>
        <p:spPr>
          <a:xfrm>
            <a:off x="322298" y="5949330"/>
            <a:ext cx="7544633" cy="430887"/>
          </a:xfrm>
          <a:prstGeom prst="rect">
            <a:avLst/>
          </a:prstGeom>
          <a:noFill/>
        </p:spPr>
        <p:txBody>
          <a:bodyPr wrap="square" rtlCol="0">
            <a:spAutoFit/>
          </a:bodyPr>
          <a:lstStyle/>
          <a:p>
            <a:r>
              <a:rPr lang="en-IN" sz="1100" b="1" dirty="0">
                <a:solidFill>
                  <a:srgbClr val="00B050"/>
                </a:solidFill>
              </a:rPr>
              <a:t>Key Clients</a:t>
            </a:r>
          </a:p>
          <a:p>
            <a:pPr marL="171450" indent="-171450">
              <a:buFont typeface="Arial" panose="020B0604020202020204" pitchFamily="34" charset="0"/>
              <a:buChar char="•"/>
            </a:pPr>
            <a:endParaRPr lang="en-US" sz="1100" dirty="0">
              <a:ea typeface="Calibri" panose="020F0502020204030204" pitchFamily="34" charset="0"/>
              <a:cs typeface="Arial" panose="020B0604020202020204" pitchFamily="34" charset="0"/>
              <a:sym typeface="Wingdings" panose="05000000000000000000" pitchFamily="2" charset="2"/>
            </a:endParaRPr>
          </a:p>
        </p:txBody>
      </p:sp>
      <p:sp>
        <p:nvSpPr>
          <p:cNvPr id="15" name="TextBox 14">
            <a:extLst>
              <a:ext uri="{FF2B5EF4-FFF2-40B4-BE49-F238E27FC236}">
                <a16:creationId xmlns:a16="http://schemas.microsoft.com/office/drawing/2014/main" id="{6B53A665-C3C5-5087-0EC4-1758F27F3F9E}"/>
              </a:ext>
            </a:extLst>
          </p:cNvPr>
          <p:cNvSpPr txBox="1"/>
          <p:nvPr/>
        </p:nvSpPr>
        <p:spPr>
          <a:xfrm>
            <a:off x="331689" y="6164774"/>
            <a:ext cx="3124762" cy="553998"/>
          </a:xfrm>
          <a:prstGeom prst="rect">
            <a:avLst/>
          </a:prstGeom>
          <a:noFill/>
        </p:spPr>
        <p:txBody>
          <a:bodyPr wrap="square" numCol="3">
            <a:spAutoFit/>
          </a:bodyPr>
          <a:lstStyle/>
          <a:p>
            <a:pPr marL="171450" indent="-171450">
              <a:buFont typeface="Arial" panose="020B0604020202020204" pitchFamily="34" charset="0"/>
              <a:buChar char="•"/>
            </a:pPr>
            <a:r>
              <a:rPr lang="en-US" sz="1000" dirty="0"/>
              <a:t>Ciena</a:t>
            </a:r>
          </a:p>
          <a:p>
            <a:pPr marL="171450" indent="-171450">
              <a:buFont typeface="Arial" panose="020B0604020202020204" pitchFamily="34" charset="0"/>
              <a:buChar char="•"/>
            </a:pPr>
            <a:r>
              <a:rPr lang="en-US" sz="1000" dirty="0"/>
              <a:t>Box</a:t>
            </a:r>
          </a:p>
          <a:p>
            <a:pPr marL="171450" indent="-171450">
              <a:buFont typeface="Arial" panose="020B0604020202020204" pitchFamily="34" charset="0"/>
              <a:buChar char="•"/>
            </a:pPr>
            <a:r>
              <a:rPr lang="en-US" sz="1000" dirty="0"/>
              <a:t>Lexmark</a:t>
            </a:r>
          </a:p>
          <a:p>
            <a:pPr marL="171450" indent="-171450">
              <a:buFont typeface="Arial" panose="020B0604020202020204" pitchFamily="34" charset="0"/>
              <a:buChar char="•"/>
            </a:pPr>
            <a:r>
              <a:rPr lang="en-US" sz="1000" dirty="0"/>
              <a:t>Draiver</a:t>
            </a:r>
          </a:p>
          <a:p>
            <a:pPr marL="171450" indent="-171450">
              <a:buFont typeface="Arial" panose="020B0604020202020204" pitchFamily="34" charset="0"/>
              <a:buChar char="•"/>
            </a:pPr>
            <a:r>
              <a:rPr lang="en-US" sz="1000" dirty="0"/>
              <a:t>State of Kentucky</a:t>
            </a:r>
          </a:p>
          <a:p>
            <a:pPr marL="171450" indent="-171450">
              <a:buFont typeface="Arial" panose="020B0604020202020204" pitchFamily="34" charset="0"/>
              <a:buChar char="•"/>
            </a:pPr>
            <a:r>
              <a:rPr lang="en-US" sz="1000" dirty="0"/>
              <a:t>Schneider Electric 	</a:t>
            </a:r>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1421021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©2024 Brillio  |  </a:t>
            </a:r>
            <a:fld id="{F1FE5E21-FD07-B44E-90A3-0254BFCDB49A}" type="slidenum">
              <a:rPr smtClean="0"/>
              <a:pPr/>
              <a:t>6</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Praveen Sadineni, Technology Specialist (Salesforce, Integrations)</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438318" y="830575"/>
            <a:ext cx="10974749" cy="4862870"/>
          </a:xfrm>
          <a:prstGeom prst="rect">
            <a:avLst/>
          </a:prstGeom>
          <a:noFill/>
        </p:spPr>
        <p:txBody>
          <a:bodyPr wrap="square" lIns="91440" tIns="45720" rIns="91440" bIns="45720" rtlCol="0" anchor="t">
            <a:spAutoFit/>
          </a:bodyPr>
          <a:lstStyle/>
          <a:p>
            <a:pPr eaLnBrk="0" fontAlgn="base" hangingPunct="0">
              <a:spcBef>
                <a:spcPts val="600"/>
              </a:spcBef>
              <a:spcAft>
                <a:spcPct val="0"/>
              </a:spcAft>
            </a:pPr>
            <a:r>
              <a:rPr lang="en-US" sz="1100" b="1" dirty="0"/>
              <a:t>Draiver: Integration Framework, Handling Vehicle Telemetric data, POC’s on Heroku , Salesforce platforms</a:t>
            </a:r>
          </a:p>
          <a:p>
            <a:pPr marL="285750" indent="-285750" eaLnBrk="0" fontAlgn="base" hangingPunct="0">
              <a:spcBef>
                <a:spcPts val="600"/>
              </a:spcBef>
              <a:spcAft>
                <a:spcPct val="0"/>
              </a:spcAft>
              <a:buFont typeface="Arial" panose="020B0604020202020204" pitchFamily="34" charset="0"/>
              <a:buChar char="•"/>
            </a:pPr>
            <a:r>
              <a:rPr lang="en-US" sz="1100" dirty="0"/>
              <a:t>Migrate Various Compute Intensive applications which consume lot of Salesforce Platform Limits to Heroku platform. Needed Robust Messaging Integration.</a:t>
            </a:r>
          </a:p>
          <a:p>
            <a:pPr marL="285750" indent="-285750" eaLnBrk="0" fontAlgn="base" hangingPunct="0">
              <a:spcBef>
                <a:spcPts val="600"/>
              </a:spcBef>
              <a:spcAft>
                <a:spcPct val="0"/>
              </a:spcAft>
              <a:buFont typeface="Arial" panose="020B0604020202020204" pitchFamily="34" charset="0"/>
              <a:buChar char="•"/>
            </a:pPr>
            <a:r>
              <a:rPr lang="en-US" sz="1100" dirty="0"/>
              <a:t>Performed various POC’s to migrate some high process intensive apps to Heroku Platform. Provided Enterprise Level Messaging capability through Heroku and Firebase. Integrations to parse high complex telemetric data and document API’s on Swagger Hub.</a:t>
            </a:r>
          </a:p>
          <a:p>
            <a:pPr marL="285750" indent="-285750" eaLnBrk="0" fontAlgn="base" hangingPunct="0">
              <a:spcBef>
                <a:spcPts val="600"/>
              </a:spcBef>
              <a:spcAft>
                <a:spcPct val="0"/>
              </a:spcAft>
              <a:buFont typeface="Arial" panose="020B0604020202020204" pitchFamily="34" charset="0"/>
              <a:buChar char="•"/>
            </a:pPr>
            <a:r>
              <a:rPr lang="en-US" sz="1100" dirty="0"/>
              <a:t>Performance Improvements, Reduce Limit related Errors.</a:t>
            </a:r>
          </a:p>
          <a:p>
            <a:pPr marL="742950" lvl="1" indent="-285750" eaLnBrk="0" fontAlgn="base" hangingPunct="0">
              <a:spcBef>
                <a:spcPts val="600"/>
              </a:spcBef>
              <a:spcAft>
                <a:spcPct val="0"/>
              </a:spcAft>
              <a:buFont typeface="Arial" panose="020B0604020202020204" pitchFamily="34" charset="0"/>
              <a:buChar char="•"/>
            </a:pPr>
            <a:endParaRPr lang="en-US" sz="1100" b="1" dirty="0">
              <a:highlight>
                <a:srgbClr val="FFFF00"/>
              </a:highlight>
            </a:endParaRPr>
          </a:p>
          <a:p>
            <a:pPr eaLnBrk="0" fontAlgn="base" hangingPunct="0">
              <a:spcBef>
                <a:spcPts val="600"/>
              </a:spcBef>
              <a:spcAft>
                <a:spcPct val="0"/>
              </a:spcAft>
            </a:pPr>
            <a:r>
              <a:rPr lang="en-US" sz="1100" b="1" dirty="0"/>
              <a:t>State of Kentucky: Citizen Portals, Workforce Portals, Multi ORG Strategy. </a:t>
            </a:r>
            <a:endParaRPr lang="en-US" sz="1100" dirty="0"/>
          </a:p>
          <a:p>
            <a:pPr marL="285750" indent="-285750" eaLnBrk="0" fontAlgn="base" hangingPunct="0">
              <a:spcBef>
                <a:spcPts val="600"/>
              </a:spcBef>
              <a:spcAft>
                <a:spcPct val="0"/>
              </a:spcAft>
              <a:buFont typeface="Arial" panose="020B0604020202020204" pitchFamily="34" charset="0"/>
              <a:buChar char="•"/>
            </a:pPr>
            <a:r>
              <a:rPr lang="en-US" sz="1100" dirty="0"/>
              <a:t>Challenges with Multiple ORG’s. Security and Compliance requirements for various citizen facing portals.</a:t>
            </a:r>
          </a:p>
          <a:p>
            <a:pPr marL="285750" indent="-285750" eaLnBrk="0" fontAlgn="base" hangingPunct="0">
              <a:spcBef>
                <a:spcPts val="600"/>
              </a:spcBef>
              <a:spcAft>
                <a:spcPct val="0"/>
              </a:spcAft>
              <a:buFont typeface="Arial" panose="020B0604020202020204" pitchFamily="34" charset="0"/>
              <a:buChar char="•"/>
            </a:pPr>
            <a:r>
              <a:rPr lang="en-US" sz="1100" dirty="0"/>
              <a:t>Established overall best practices for Salesforce Platform Across All State of Kentucky Org’s.</a:t>
            </a:r>
          </a:p>
          <a:p>
            <a:pPr marL="285750" indent="-285750" eaLnBrk="0" fontAlgn="base" hangingPunct="0">
              <a:spcBef>
                <a:spcPts val="600"/>
              </a:spcBef>
              <a:spcAft>
                <a:spcPct val="0"/>
              </a:spcAft>
              <a:buFont typeface="Arial" panose="020B0604020202020204" pitchFamily="34" charset="0"/>
              <a:buChar char="•"/>
            </a:pPr>
            <a:r>
              <a:rPr lang="en-US" sz="1100" dirty="0"/>
              <a:t>Promoted Component based development and event driven architecture and code sharing between multiple orgs.</a:t>
            </a:r>
          </a:p>
          <a:p>
            <a:pPr marL="285750" indent="-285750" eaLnBrk="0" fontAlgn="base" hangingPunct="0">
              <a:spcBef>
                <a:spcPts val="600"/>
              </a:spcBef>
              <a:spcAft>
                <a:spcPct val="0"/>
              </a:spcAft>
              <a:buFont typeface="Arial" panose="020B0604020202020204" pitchFamily="34" charset="0"/>
              <a:buChar char="•"/>
            </a:pPr>
            <a:r>
              <a:rPr lang="en-US" sz="1100" dirty="0"/>
              <a:t>2x Improvement in Development time with vast array of reusable components. Improved Compliance with State and federal regulations.</a:t>
            </a:r>
          </a:p>
          <a:p>
            <a:pPr lvl="1" eaLnBrk="0" fontAlgn="base" hangingPunct="0">
              <a:spcBef>
                <a:spcPts val="600"/>
              </a:spcBef>
              <a:spcAft>
                <a:spcPct val="0"/>
              </a:spcAft>
            </a:pPr>
            <a:endParaRPr lang="en-US" sz="1100" b="1" dirty="0">
              <a:highlight>
                <a:srgbClr val="FFFF00"/>
              </a:highlight>
            </a:endParaRPr>
          </a:p>
          <a:p>
            <a:pPr eaLnBrk="0" fontAlgn="base" hangingPunct="0">
              <a:spcBef>
                <a:spcPts val="600"/>
              </a:spcBef>
              <a:spcAft>
                <a:spcPct val="0"/>
              </a:spcAft>
            </a:pPr>
            <a:r>
              <a:rPr lang="en-US" sz="1100" b="1" dirty="0"/>
              <a:t>Schneider Electric: Custom CPQ Implementation on Force.com platform.</a:t>
            </a:r>
          </a:p>
          <a:p>
            <a:pPr marL="285750" indent="-285750" eaLnBrk="0" fontAlgn="base" hangingPunct="0">
              <a:spcBef>
                <a:spcPts val="600"/>
              </a:spcBef>
              <a:spcAft>
                <a:spcPct val="0"/>
              </a:spcAft>
              <a:buFont typeface="Arial" panose="020B0604020202020204" pitchFamily="34" charset="0"/>
              <a:buChar char="•"/>
            </a:pPr>
            <a:r>
              <a:rPr lang="en-US" sz="1100" dirty="0"/>
              <a:t>Develop a Custom Scalable CPQ Solution that can Integrate with Azure based Product Configurator. Implement configurable Product, pricing rules from scratch.</a:t>
            </a:r>
          </a:p>
          <a:p>
            <a:pPr marL="285750" indent="-285750" eaLnBrk="0" fontAlgn="base" hangingPunct="0">
              <a:spcBef>
                <a:spcPts val="600"/>
              </a:spcBef>
              <a:spcAft>
                <a:spcPct val="0"/>
              </a:spcAft>
              <a:buFont typeface="Arial" panose="020B0604020202020204" pitchFamily="34" charset="0"/>
              <a:buChar char="•"/>
            </a:pPr>
            <a:r>
              <a:rPr lang="en-US" sz="1100" dirty="0"/>
              <a:t>Involved in Architecture, Design and Development. Delivered Scalable Solution entirely on Force.com within limitations of the platform.</a:t>
            </a:r>
          </a:p>
          <a:p>
            <a:pPr marL="285750" indent="-285750" eaLnBrk="0" fontAlgn="base" hangingPunct="0">
              <a:spcBef>
                <a:spcPts val="600"/>
              </a:spcBef>
              <a:spcAft>
                <a:spcPct val="0"/>
              </a:spcAft>
              <a:buFont typeface="Arial" panose="020B0604020202020204" pitchFamily="34" charset="0"/>
              <a:buChar char="•"/>
            </a:pPr>
            <a:r>
              <a:rPr lang="en-US" sz="1100" dirty="0"/>
              <a:t>Managed team of 30+ Developers and standardized development practices and established development and deployment pipelines.</a:t>
            </a:r>
          </a:p>
          <a:p>
            <a:pPr lvl="1" eaLnBrk="0" fontAlgn="base" hangingPunct="0">
              <a:spcBef>
                <a:spcPts val="600"/>
              </a:spcBef>
              <a:spcAft>
                <a:spcPct val="0"/>
              </a:spcAft>
            </a:pPr>
            <a:endParaRPr lang="en-US" sz="1100" b="1" dirty="0">
              <a:highlight>
                <a:srgbClr val="FFFF00"/>
              </a:highlight>
            </a:endParaRPr>
          </a:p>
          <a:p>
            <a:pPr eaLnBrk="0" fontAlgn="base" hangingPunct="0">
              <a:spcBef>
                <a:spcPts val="600"/>
              </a:spcBef>
              <a:spcAft>
                <a:spcPct val="0"/>
              </a:spcAft>
            </a:pPr>
            <a:r>
              <a:rPr lang="en-US" sz="1100" b="1" dirty="0"/>
              <a:t>Lexmark / Perceptive Software: Sales , Service cloud implementation.</a:t>
            </a:r>
            <a:endParaRPr lang="en-US" sz="1100" dirty="0"/>
          </a:p>
          <a:p>
            <a:pPr marL="285750" indent="-285750" eaLnBrk="0" fontAlgn="base" hangingPunct="0">
              <a:spcBef>
                <a:spcPts val="600"/>
              </a:spcBef>
              <a:spcAft>
                <a:spcPct val="0"/>
              </a:spcAft>
              <a:buFont typeface="Arial" panose="020B0604020202020204" pitchFamily="34" charset="0"/>
              <a:buChar char="•"/>
            </a:pPr>
            <a:r>
              <a:rPr lang="en-US" sz="1100" dirty="0"/>
              <a:t>Handle Acquisitions and ORG Merges. Reduce Partner Portal License costs, High Volume Data Migrations. Sales and Service Cloud Implementation.</a:t>
            </a:r>
          </a:p>
          <a:p>
            <a:pPr marL="285750" indent="-285750" eaLnBrk="0" fontAlgn="base" hangingPunct="0">
              <a:spcBef>
                <a:spcPts val="600"/>
              </a:spcBef>
              <a:spcAft>
                <a:spcPct val="0"/>
              </a:spcAft>
              <a:buFont typeface="Arial" panose="020B0604020202020204" pitchFamily="34" charset="0"/>
              <a:buChar char="•"/>
            </a:pPr>
            <a:r>
              <a:rPr lang="en-US" sz="1100" dirty="0"/>
              <a:t>Implemented Partner Sharing Framework on Customer Portal for License Cost Reduction. Introduced DbAmp to establish data load pipelines and reusable scripts.</a:t>
            </a:r>
          </a:p>
        </p:txBody>
      </p:sp>
    </p:spTree>
    <p:extLst>
      <p:ext uri="{BB962C8B-B14F-4D97-AF65-F5344CB8AC3E}">
        <p14:creationId xmlns:p14="http://schemas.microsoft.com/office/powerpoint/2010/main" val="392311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366FD8E-F5D6-ED46-81F7-E0FA22AB0478}"/>
              </a:ext>
            </a:extLst>
          </p:cNvPr>
          <p:cNvSpPr>
            <a:spLocks noGrp="1"/>
          </p:cNvSpPr>
          <p:nvPr>
            <p:ph type="title"/>
          </p:nvPr>
        </p:nvSpPr>
        <p:spPr>
          <a:xfrm>
            <a:off x="365760" y="381000"/>
            <a:ext cx="7677858" cy="5349875"/>
          </a:xfrm>
        </p:spPr>
        <p:txBody>
          <a:bodyPr/>
          <a:lstStyle/>
          <a:p>
            <a:r>
              <a:rPr lang="en-US" sz="2800" b="1" dirty="0">
                <a:solidFill>
                  <a:srgbClr val="2CC84D"/>
                </a:solidFill>
              </a:rPr>
              <a:t>#2 </a:t>
            </a:r>
            <a:r>
              <a:rPr lang="en-US" sz="2800" dirty="0">
                <a:solidFill>
                  <a:srgbClr val="FFFFFF"/>
                </a:solidFill>
                <a:latin typeface="Arial" panose="020B0604020202020204"/>
                <a:cs typeface="Arial"/>
              </a:rPr>
              <a:t>Practitioners for </a:t>
            </a:r>
            <a:r>
              <a:rPr lang="en-US" sz="2800" b="1" dirty="0">
                <a:solidFill>
                  <a:srgbClr val="2CC84D"/>
                </a:solidFill>
              </a:rPr>
              <a:t>Bankruptcy Mgmt App </a:t>
            </a:r>
          </a:p>
        </p:txBody>
      </p:sp>
    </p:spTree>
    <p:extLst>
      <p:ext uri="{BB962C8B-B14F-4D97-AF65-F5344CB8AC3E}">
        <p14:creationId xmlns:p14="http://schemas.microsoft.com/office/powerpoint/2010/main" val="66407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D69648-AD6D-ED44-989A-7E0D8739CA5E}"/>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8</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47718" y="82840"/>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Aditya Ghadigaonkar, Salesforce Solutions Architect</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2AABA743-DB29-119C-984C-DC6618BBD0C7}"/>
              </a:ext>
            </a:extLst>
          </p:cNvPr>
          <p:cNvSpPr txBox="1"/>
          <p:nvPr/>
        </p:nvSpPr>
        <p:spPr>
          <a:xfrm>
            <a:off x="47718" y="2213708"/>
            <a:ext cx="3752586" cy="178510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50"/>
                </a:solidFill>
                <a:effectLst/>
                <a:uLnTx/>
                <a:uFillTx/>
                <a:ea typeface="+mn-ea"/>
                <a:cs typeface="+mn-cs"/>
              </a:rPr>
              <a:t>Core Skill Sets</a:t>
            </a:r>
            <a:endParaRPr kumimoji="0" lang="en-IN" sz="1100" b="0" i="0" u="none" strike="noStrike" kern="1200" cap="none" spc="0" normalizeH="0" baseline="0" noProof="0" dirty="0">
              <a:ln>
                <a:noFill/>
              </a:ln>
              <a:solidFill>
                <a:prstClr val="black"/>
              </a:solidFill>
              <a:effectLst/>
              <a:uLnTx/>
              <a:uFillTx/>
              <a:ea typeface="+mn-ea"/>
              <a:cs typeface="+mn-cs"/>
            </a:endParaRPr>
          </a:p>
          <a:p>
            <a:pPr marL="285750" lvl="0" indent="-285750">
              <a:buFont typeface="Arial" panose="020B0604020202020204" pitchFamily="34" charset="0"/>
              <a:buChar char="•"/>
              <a:defRPr/>
            </a:pPr>
            <a:r>
              <a:rPr kumimoji="0" lang="en-IN" sz="1100" b="0" u="none" strike="noStrike" kern="1200" cap="none" spc="0" normalizeH="0" baseline="0" noProof="0" dirty="0">
                <a:ln>
                  <a:noFill/>
                </a:ln>
                <a:solidFill>
                  <a:srgbClr val="241B47"/>
                </a:solidFill>
                <a:effectLst/>
                <a:uLnTx/>
                <a:uFillTx/>
                <a:ea typeface="+mn-ea"/>
                <a:cs typeface="+mn-cs"/>
              </a:rPr>
              <a:t>Extensive experience in delivering digital transformation implementation for Salesforce platform and </a:t>
            </a:r>
            <a:r>
              <a:rPr lang="en-IN" sz="1100" dirty="0">
                <a:solidFill>
                  <a:srgbClr val="241B47"/>
                </a:solidFill>
              </a:rPr>
              <a:t>e</a:t>
            </a:r>
            <a:r>
              <a:rPr kumimoji="0" lang="en-IN" sz="1100" b="0" u="none" strike="noStrike" kern="1200" cap="none" spc="0" normalizeH="0" baseline="0" noProof="0" dirty="0">
                <a:ln>
                  <a:noFill/>
                </a:ln>
                <a:solidFill>
                  <a:srgbClr val="241B47"/>
                </a:solidFill>
                <a:effectLst/>
                <a:uLnTx/>
                <a:uFillTx/>
                <a:ea typeface="+mn-ea"/>
                <a:cs typeface="+mn-cs"/>
              </a:rPr>
              <a:t>co-systems</a:t>
            </a:r>
            <a:endParaRPr lang="en-IN" sz="1100" b="0" u="none" strike="noStrike" kern="1200" cap="none" spc="0" normalizeH="0" baseline="0" noProof="0" dirty="0">
              <a:ln>
                <a:noFill/>
              </a:ln>
              <a:solidFill>
                <a:srgbClr val="241B47"/>
              </a:solidFill>
              <a:effectLst/>
              <a:uLnTx/>
              <a:uFillTx/>
              <a:cs typeface="Arial"/>
            </a:endParaRPr>
          </a:p>
          <a:p>
            <a:pPr marL="285750" lvl="0" indent="-285750">
              <a:buFont typeface="Arial" panose="020B0604020202020204" pitchFamily="34" charset="0"/>
              <a:buChar char="•"/>
              <a:defRPr/>
            </a:pPr>
            <a:r>
              <a:rPr lang="en-IN" sz="1100" dirty="0">
                <a:solidFill>
                  <a:srgbClr val="241B47"/>
                </a:solidFill>
              </a:rPr>
              <a:t>Experienced in delivering Sales, Service, Experience, Financial Service cloud implementation for B2B and B2C solutions </a:t>
            </a:r>
            <a:r>
              <a:rPr kumimoji="0" lang="en-IN" sz="1100" b="0" u="none" strike="noStrike" kern="1200" cap="none" spc="0" normalizeH="0" baseline="0" noProof="0" dirty="0">
                <a:ln>
                  <a:noFill/>
                </a:ln>
                <a:solidFill>
                  <a:srgbClr val="241B47"/>
                </a:solidFill>
                <a:effectLst/>
                <a:uLnTx/>
                <a:uFillTx/>
                <a:ea typeface="+mn-ea"/>
                <a:cs typeface="+mn-cs"/>
              </a:rPr>
              <a:t>Expertise with PRM and Channel Management solutions</a:t>
            </a:r>
            <a:endParaRPr lang="en-IN" sz="1100" b="0" u="none" strike="noStrike" kern="1200" cap="none" spc="0" normalizeH="0" baseline="0" noProof="0" dirty="0">
              <a:ln>
                <a:noFill/>
              </a:ln>
              <a:solidFill>
                <a:srgbClr val="241B47"/>
              </a:solidFill>
              <a:effectLst/>
              <a:uLnTx/>
              <a:uFillTx/>
              <a:cs typeface="Arial"/>
            </a:endParaRPr>
          </a:p>
          <a:p>
            <a:pPr marL="285750" lvl="0" indent="-285750">
              <a:buFont typeface="Arial" panose="020B0604020202020204" pitchFamily="34" charset="0"/>
              <a:buChar char="•"/>
              <a:defRPr/>
            </a:pPr>
            <a:r>
              <a:rPr kumimoji="0" lang="en-IN" sz="1100" b="0" u="none" strike="noStrike" kern="1200" cap="none" spc="0" normalizeH="0" baseline="0" noProof="0" dirty="0">
                <a:ln>
                  <a:noFill/>
                </a:ln>
                <a:solidFill>
                  <a:srgbClr val="241B47"/>
                </a:solidFill>
                <a:effectLst/>
                <a:uLnTx/>
                <a:uFillTx/>
                <a:ea typeface="+mn-ea"/>
                <a:cs typeface="+mn-cs"/>
              </a:rPr>
              <a:t>Extensive experience with conducting in-depth workshops for Analysis and Design</a:t>
            </a:r>
            <a:endParaRPr lang="en-IN" sz="1100" b="0" u="none" strike="noStrike" kern="1200" cap="none" spc="0" normalizeH="0" baseline="0" noProof="0" dirty="0">
              <a:ln>
                <a:noFill/>
              </a:ln>
              <a:solidFill>
                <a:srgbClr val="241B47"/>
              </a:solidFill>
              <a:effectLst/>
              <a:uLnTx/>
              <a:uFillTx/>
              <a:cs typeface="Arial"/>
            </a:endParaRPr>
          </a:p>
        </p:txBody>
      </p:sp>
      <p:sp>
        <p:nvSpPr>
          <p:cNvPr id="6" name="TextBox 5">
            <a:extLst>
              <a:ext uri="{FF2B5EF4-FFF2-40B4-BE49-F238E27FC236}">
                <a16:creationId xmlns:a16="http://schemas.microsoft.com/office/drawing/2014/main" id="{FAD7D10F-2CA0-B62C-602C-1D44C25427E7}"/>
              </a:ext>
            </a:extLst>
          </p:cNvPr>
          <p:cNvSpPr txBox="1"/>
          <p:nvPr/>
        </p:nvSpPr>
        <p:spPr>
          <a:xfrm>
            <a:off x="3825595" y="711484"/>
            <a:ext cx="7544633" cy="1123384"/>
          </a:xfrm>
          <a:prstGeom prst="rect">
            <a:avLst/>
          </a:prstGeom>
          <a:noFill/>
        </p:spPr>
        <p:txBody>
          <a:bodyPr wrap="square" lIns="91440" tIns="45720" rIns="91440" bIns="45720" rtlCol="0" anchor="t">
            <a:spAutoFit/>
          </a:bodyPr>
          <a:lstStyle/>
          <a:p>
            <a:r>
              <a:rPr lang="en-IN" sz="1200" b="1" dirty="0">
                <a:solidFill>
                  <a:srgbClr val="00B050"/>
                </a:solidFill>
              </a:rPr>
              <a:t>Professional Summary </a:t>
            </a:r>
          </a:p>
          <a:p>
            <a:endParaRPr lang="en-IN" sz="1100" b="1" dirty="0"/>
          </a:p>
          <a:p>
            <a:pPr marL="285750" indent="-285750">
              <a:buFont typeface="Arial" panose="020B0604020202020204" pitchFamily="34" charset="0"/>
              <a:buChar char="•"/>
            </a:pPr>
            <a:r>
              <a:rPr lang="en-IN" sz="1100" dirty="0"/>
              <a:t>13+ years of consulting experience in Salesforce and ecosystem with 20 + end to end implementations.</a:t>
            </a:r>
            <a:endParaRPr lang="en-IN" sz="1100" dirty="0">
              <a:cs typeface="Arial"/>
            </a:endParaRPr>
          </a:p>
          <a:p>
            <a:pPr marL="285750" indent="-285750">
              <a:buFont typeface="Arial" panose="020B0604020202020204" pitchFamily="34" charset="0"/>
              <a:buChar char="•"/>
            </a:pPr>
            <a:r>
              <a:rPr lang="en-IN" sz="1100" dirty="0"/>
              <a:t>Extensive experience implementation B2B and B2C solutions for High-tech, BFSI, Healthcare industry domains.</a:t>
            </a:r>
          </a:p>
          <a:p>
            <a:pPr marL="285750" indent="-285750">
              <a:buFont typeface="Arial" panose="020B0604020202020204" pitchFamily="34" charset="0"/>
              <a:buChar char="•"/>
            </a:pPr>
            <a:r>
              <a:rPr lang="en-IN" sz="1100" dirty="0">
                <a:cs typeface="Arial"/>
              </a:rPr>
              <a:t>SME for PRM and Channel Ops management</a:t>
            </a:r>
          </a:p>
          <a:p>
            <a:pPr marL="285750" indent="-285750">
              <a:buFont typeface="Arial" panose="020B0604020202020204" pitchFamily="34" charset="0"/>
              <a:buChar char="•"/>
            </a:pPr>
            <a:endParaRPr lang="en-IN" sz="1100" dirty="0">
              <a:cs typeface="Arial"/>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3881255" y="1917152"/>
            <a:ext cx="7544631" cy="4677627"/>
          </a:xfrm>
          <a:prstGeom prst="rect">
            <a:avLst/>
          </a:prstGeom>
          <a:noFill/>
        </p:spPr>
        <p:txBody>
          <a:bodyPr wrap="square" lIns="91440" tIns="45720" rIns="91440" bIns="45720" rtlCol="0" anchor="t">
            <a:spAutoFit/>
          </a:bodyPr>
          <a:lstStyle/>
          <a:p>
            <a:r>
              <a:rPr lang="en-IN" sz="1200" b="1" dirty="0">
                <a:solidFill>
                  <a:srgbClr val="00B050"/>
                </a:solidFill>
              </a:rPr>
              <a:t>Relevant Project Experience</a:t>
            </a:r>
          </a:p>
          <a:p>
            <a:endParaRPr lang="en-IN" sz="1100" b="1" dirty="0">
              <a:solidFill>
                <a:srgbClr val="00B050"/>
              </a:solidFill>
            </a:endParaRPr>
          </a:p>
          <a:p>
            <a:r>
              <a:rPr lang="en-US" sz="1100" b="1" dirty="0"/>
              <a:t>Ivanti: CPQ enablement for Partner</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Experience cloud implementation with integration to multiple tools to give partners a holistic view of their pipeline, quotes and orders. Complex product and pricing structure to cater partner products and quoting journey</a:t>
            </a:r>
          </a:p>
          <a:p>
            <a:pPr marL="285750" indent="-285750" eaLnBrk="0" fontAlgn="base" hangingPunct="0">
              <a:spcBef>
                <a:spcPts val="600"/>
              </a:spcBef>
              <a:spcAft>
                <a:spcPct val="0"/>
              </a:spcAft>
              <a:buFont typeface="Arial" panose="020B0604020202020204" pitchFamily="34" charset="0"/>
              <a:buChar char="•"/>
            </a:pPr>
            <a:r>
              <a:rPr lang="en-US" sz="1100" dirty="0"/>
              <a:t>Reduced Admin task by more than 40%</a:t>
            </a:r>
          </a:p>
          <a:p>
            <a:pPr marL="285750" indent="-285750" eaLnBrk="0" fontAlgn="base" hangingPunct="0">
              <a:spcBef>
                <a:spcPts val="600"/>
              </a:spcBef>
              <a:spcAft>
                <a:spcPct val="0"/>
              </a:spcAft>
              <a:buFont typeface="Arial" panose="020B0604020202020204" pitchFamily="34" charset="0"/>
              <a:buChar char="•"/>
            </a:pPr>
            <a:r>
              <a:rPr lang="en-US" sz="1100" dirty="0"/>
              <a:t>Improved deal registration and quoting experienced and closer of deal by 3x.</a:t>
            </a:r>
          </a:p>
          <a:p>
            <a:pPr marL="285750" indent="-285750" eaLnBrk="0" fontAlgn="base" hangingPunct="0">
              <a:spcBef>
                <a:spcPts val="600"/>
              </a:spcBef>
              <a:spcAft>
                <a:spcPct val="0"/>
              </a:spcAft>
              <a:buFont typeface="Arial" panose="020B0604020202020204" pitchFamily="34" charset="0"/>
              <a:buChar char="•"/>
            </a:pPr>
            <a:r>
              <a:rPr lang="en-US" sz="1100" dirty="0"/>
              <a:t>Aligned the design to follow the OOTB approach for complex product structure needs.</a:t>
            </a:r>
          </a:p>
          <a:p>
            <a:pPr marL="285750" indent="-285750" eaLnBrk="0" fontAlgn="base" hangingPunct="0">
              <a:spcBef>
                <a:spcPts val="600"/>
              </a:spcBef>
              <a:spcAft>
                <a:spcPct val="0"/>
              </a:spcAft>
              <a:buFont typeface="Arial" panose="020B0604020202020204" pitchFamily="34" charset="0"/>
              <a:buChar char="•"/>
            </a:pPr>
            <a:r>
              <a:rPr lang="en-US" sz="1100" dirty="0"/>
              <a:t>Automated admin activities to streamline the process and auto trigger business approvals with minimum human interventions.</a:t>
            </a:r>
          </a:p>
          <a:p>
            <a:pPr marL="285750" indent="-285750" eaLnBrk="0" fontAlgn="base" hangingPunct="0">
              <a:spcBef>
                <a:spcPts val="600"/>
              </a:spcBef>
              <a:spcAft>
                <a:spcPct val="0"/>
              </a:spcAft>
              <a:buFont typeface="Arial" panose="020B0604020202020204" pitchFamily="34" charset="0"/>
              <a:buChar char="•"/>
            </a:pPr>
            <a:endParaRPr lang="en-US" sz="1100" dirty="0"/>
          </a:p>
          <a:p>
            <a:pPr eaLnBrk="0" fontAlgn="base" hangingPunct="0">
              <a:spcBef>
                <a:spcPts val="600"/>
              </a:spcBef>
              <a:spcAft>
                <a:spcPct val="0"/>
              </a:spcAft>
            </a:pPr>
            <a:r>
              <a:rPr lang="en-US" sz="1100" b="1" dirty="0"/>
              <a:t>Nokia : Partner Portal and Market place implementation </a:t>
            </a:r>
            <a:endParaRPr lang="en-US" sz="1100" b="1" dirty="0">
              <a:cs typeface="Arial"/>
            </a:endParaRPr>
          </a:p>
          <a:p>
            <a:pPr marL="171450" indent="-171450">
              <a:lnSpc>
                <a:spcPct val="150000"/>
              </a:lnSpc>
              <a:buFont typeface="Arial" panose="020B0604020202020204" pitchFamily="34" charset="0"/>
              <a:buChar char="•"/>
            </a:pPr>
            <a:r>
              <a:rPr lang="en-US" sz="1100" dirty="0">
                <a:solidFill>
                  <a:schemeClr val="accent3">
                    <a:lumMod val="75000"/>
                  </a:schemeClr>
                </a:solidFill>
                <a:latin typeface="Arial"/>
                <a:ea typeface="Open Sans Light"/>
                <a:cs typeface="Open Sans Light"/>
              </a:rPr>
              <a:t>Outdated partner portal was resulting in low partner engagement and limited capabilities. Partner Sales Manager’s 25% time spent on administrative task. </a:t>
            </a:r>
            <a:r>
              <a:rPr lang="en-US" sz="1100" b="0" i="0" u="none" strike="noStrike" noProof="0" dirty="0">
                <a:solidFill>
                  <a:schemeClr val="accent3">
                    <a:lumMod val="75000"/>
                  </a:schemeClr>
                </a:solidFill>
                <a:latin typeface="Arial"/>
              </a:rPr>
              <a:t>High turn-around-time in maintenance due to customization in Salesforce</a:t>
            </a:r>
            <a:r>
              <a:rPr lang="en-US" sz="1100" b="0" i="0" u="none" strike="noStrike" noProof="0" dirty="0">
                <a:solidFill>
                  <a:schemeClr val="accent3">
                    <a:lumMod val="75000"/>
                  </a:schemeClr>
                </a:solidFill>
                <a:latin typeface="Arial"/>
                <a:ea typeface="Open Sans Light"/>
                <a:cs typeface="Open Sans Light"/>
              </a:rPr>
              <a:t>. </a:t>
            </a:r>
            <a:r>
              <a:rPr lang="en-US" sz="1100" dirty="0">
                <a:solidFill>
                  <a:schemeClr val="accent3">
                    <a:lumMod val="75000"/>
                  </a:schemeClr>
                </a:solidFill>
                <a:latin typeface="Arial"/>
                <a:ea typeface="Open Sans Light"/>
                <a:cs typeface="Open Sans Light"/>
              </a:rPr>
              <a:t>Lack of Partner locator site resulting in low deal registration and low visibility to customers looking for partners</a:t>
            </a:r>
          </a:p>
          <a:p>
            <a:pPr marL="171450" indent="-171450">
              <a:lnSpc>
                <a:spcPct val="150000"/>
              </a:lnSpc>
              <a:buFont typeface="Arial" panose="020B0604020202020204" pitchFamily="34" charset="0"/>
              <a:buChar char="•"/>
            </a:pPr>
            <a:r>
              <a:rPr lang="en-US" sz="1100" dirty="0">
                <a:solidFill>
                  <a:schemeClr val="accent3">
                    <a:lumMod val="75000"/>
                  </a:schemeClr>
                </a:solidFill>
                <a:latin typeface="Arial"/>
                <a:ea typeface="Open Sans Light"/>
                <a:cs typeface="Open Sans Light"/>
              </a:rPr>
              <a:t>Implemented partner portal with latest UI designs to match Nokia branding. Introduced intuitive UX designs and Journey builder as a guided path and learning for using the new tool. Which increased the user adoption and engagement by 40%.</a:t>
            </a:r>
          </a:p>
          <a:p>
            <a:pPr marL="171450" indent="-171450">
              <a:lnSpc>
                <a:spcPct val="150000"/>
              </a:lnSpc>
              <a:buFont typeface="Arial" panose="020B0604020202020204" pitchFamily="34" charset="0"/>
              <a:buChar char="•"/>
            </a:pPr>
            <a:r>
              <a:rPr lang="en-US" sz="1100" dirty="0">
                <a:solidFill>
                  <a:schemeClr val="accent3">
                    <a:lumMod val="75000"/>
                  </a:schemeClr>
                </a:solidFill>
                <a:latin typeface="Arial"/>
                <a:ea typeface="Open Sans Light"/>
                <a:cs typeface="Open Sans Light"/>
              </a:rPr>
              <a:t>Implemented Partner locator / Marketplace to match potential customers with partners. Increased deal registration by 30%</a:t>
            </a:r>
          </a:p>
        </p:txBody>
      </p:sp>
      <p:sp>
        <p:nvSpPr>
          <p:cNvPr id="9" name="TextBox 8">
            <a:extLst>
              <a:ext uri="{FF2B5EF4-FFF2-40B4-BE49-F238E27FC236}">
                <a16:creationId xmlns:a16="http://schemas.microsoft.com/office/drawing/2014/main" id="{C7EF9A0A-B875-5DE8-200F-ADC5D4D2DD3C}"/>
              </a:ext>
            </a:extLst>
          </p:cNvPr>
          <p:cNvSpPr txBox="1"/>
          <p:nvPr/>
        </p:nvSpPr>
        <p:spPr>
          <a:xfrm>
            <a:off x="-1" y="3888397"/>
            <a:ext cx="3959345" cy="1716239"/>
          </a:xfrm>
          <a:prstGeom prst="rect">
            <a:avLst/>
          </a:prstGeom>
          <a:noFill/>
        </p:spPr>
        <p:txBody>
          <a:bodyPr wrap="square" lIns="91440" tIns="45720" rIns="91440" bIns="45720" rtlCol="0" anchor="t">
            <a:spAutoFit/>
          </a:bodyPr>
          <a:lstStyle/>
          <a:p>
            <a:pPr>
              <a:defRPr/>
            </a:pPr>
            <a:r>
              <a:rPr lang="en-IN" sz="1050" b="1" dirty="0">
                <a:solidFill>
                  <a:srgbClr val="00B050"/>
                </a:solidFill>
              </a:rPr>
              <a:t>Certifications</a:t>
            </a:r>
            <a:endParaRPr lang="en-IN" sz="1050" b="0" i="0" u="none" strike="noStrike" kern="1200" cap="none" spc="0" normalizeH="0" baseline="0" noProof="0" dirty="0">
              <a:ln>
                <a:noFill/>
              </a:ln>
              <a:solidFill>
                <a:srgbClr val="00B050"/>
              </a:solidFill>
              <a:effectLst/>
              <a:uLnTx/>
              <a:uFillTx/>
              <a:cs typeface="Arial"/>
            </a:endParaRPr>
          </a:p>
          <a:p>
            <a:pPr marL="342900" indent="-342900">
              <a:lnSpc>
                <a:spcPct val="115000"/>
              </a:lnSpc>
              <a:buFont typeface="Symbol" pitchFamily="2" charset="2"/>
              <a:buChar char=""/>
            </a:pPr>
            <a:r>
              <a:rPr lang="en-US" sz="1050" dirty="0">
                <a:solidFill>
                  <a:schemeClr val="accent1">
                    <a:lumMod val="50000"/>
                  </a:schemeClr>
                </a:solidFill>
                <a:effectLst/>
                <a:ea typeface="Calibri"/>
              </a:rPr>
              <a:t>Salesforce Certified Application Architect</a:t>
            </a:r>
            <a:r>
              <a:rPr lang="en-US" sz="1050" dirty="0">
                <a:solidFill>
                  <a:schemeClr val="accent1">
                    <a:lumMod val="50000"/>
                  </a:schemeClr>
                </a:solidFill>
                <a:ea typeface="Calibri"/>
              </a:rPr>
              <a:t> </a:t>
            </a:r>
            <a:endParaRPr lang="en-US" sz="1050" dirty="0">
              <a:solidFill>
                <a:schemeClr val="accent1">
                  <a:lumMod val="50000"/>
                </a:schemeClr>
              </a:solidFill>
              <a:effectLst/>
              <a:ea typeface="Calibri" panose="020F0502020204030204" pitchFamily="34" charset="0"/>
              <a:cs typeface="Arial"/>
            </a:endParaRPr>
          </a:p>
          <a:p>
            <a:pPr marL="342900" marR="0" lvl="0" indent="-342900">
              <a:lnSpc>
                <a:spcPct val="115000"/>
              </a:lnSpc>
              <a:spcBef>
                <a:spcPts val="0"/>
              </a:spcBef>
              <a:spcAft>
                <a:spcPts val="0"/>
              </a:spcAft>
              <a:buFont typeface="Symbol" pitchFamily="2" charset="2"/>
              <a:buChar char=""/>
            </a:pPr>
            <a:r>
              <a:rPr lang="en-US" sz="1050" dirty="0">
                <a:solidFill>
                  <a:schemeClr val="accent1">
                    <a:lumMod val="50000"/>
                  </a:schemeClr>
                </a:solidFill>
                <a:effectLst/>
                <a:ea typeface="Calibri"/>
              </a:rPr>
              <a:t>Salesforce Data Architecture and Management Designer</a:t>
            </a:r>
            <a:endParaRPr lang="en-US" sz="1050" dirty="0">
              <a:solidFill>
                <a:schemeClr val="accent1">
                  <a:lumMod val="50000"/>
                </a:schemeClr>
              </a:solidFill>
              <a:effectLst/>
              <a:ea typeface="Calibri"/>
              <a:cs typeface="Arial"/>
            </a:endParaRPr>
          </a:p>
          <a:p>
            <a:pPr marL="342900" indent="-342900">
              <a:lnSpc>
                <a:spcPct val="115000"/>
              </a:lnSpc>
              <a:buFont typeface="Symbol" pitchFamily="2" charset="2"/>
              <a:buChar char=""/>
            </a:pPr>
            <a:r>
              <a:rPr lang="en-US" sz="1050" dirty="0">
                <a:solidFill>
                  <a:schemeClr val="accent1">
                    <a:lumMod val="50000"/>
                  </a:schemeClr>
                </a:solidFill>
                <a:effectLst/>
                <a:ea typeface="Calibri"/>
              </a:rPr>
              <a:t>Salesforce Sharing And Visibility Designer</a:t>
            </a:r>
            <a:r>
              <a:rPr lang="en-US" sz="1050" dirty="0">
                <a:solidFill>
                  <a:schemeClr val="accent1">
                    <a:lumMod val="50000"/>
                  </a:schemeClr>
                </a:solidFill>
                <a:ea typeface="Calibri"/>
              </a:rPr>
              <a:t> </a:t>
            </a:r>
            <a:endParaRPr lang="en-US" sz="1050" dirty="0">
              <a:solidFill>
                <a:schemeClr val="accent1">
                  <a:lumMod val="50000"/>
                </a:schemeClr>
              </a:solidFill>
              <a:effectLst/>
              <a:ea typeface="Calibri" panose="020F0502020204030204" pitchFamily="34" charset="0"/>
              <a:cs typeface="Arial"/>
            </a:endParaRPr>
          </a:p>
          <a:p>
            <a:pPr marL="342900" indent="-342900">
              <a:lnSpc>
                <a:spcPct val="115000"/>
              </a:lnSpc>
              <a:buFont typeface="Symbol" pitchFamily="2" charset="2"/>
              <a:buChar char=""/>
            </a:pPr>
            <a:r>
              <a:rPr lang="en-US" sz="1050" dirty="0">
                <a:solidFill>
                  <a:schemeClr val="accent1">
                    <a:lumMod val="50000"/>
                  </a:schemeClr>
                </a:solidFill>
                <a:effectLst/>
                <a:ea typeface="Calibri"/>
              </a:rPr>
              <a:t>Salesforce Certified Community Cloud Consultant</a:t>
            </a:r>
            <a:r>
              <a:rPr lang="en-US" sz="1050" dirty="0">
                <a:solidFill>
                  <a:schemeClr val="accent1">
                    <a:lumMod val="50000"/>
                  </a:schemeClr>
                </a:solidFill>
                <a:ea typeface="Calibri"/>
              </a:rPr>
              <a:t> </a:t>
            </a:r>
            <a:endParaRPr lang="en-US" sz="1050" dirty="0">
              <a:solidFill>
                <a:schemeClr val="accent1">
                  <a:lumMod val="50000"/>
                </a:schemeClr>
              </a:solidFill>
              <a:effectLst/>
              <a:ea typeface="Calibri" panose="020F0502020204030204" pitchFamily="34" charset="0"/>
              <a:cs typeface="Arial"/>
            </a:endParaRPr>
          </a:p>
          <a:p>
            <a:pPr marL="342900" marR="0" lvl="0" indent="-342900">
              <a:lnSpc>
                <a:spcPct val="115000"/>
              </a:lnSpc>
              <a:spcBef>
                <a:spcPts val="0"/>
              </a:spcBef>
              <a:spcAft>
                <a:spcPts val="0"/>
              </a:spcAft>
              <a:buFont typeface="Symbol" pitchFamily="2" charset="2"/>
              <a:buChar char=""/>
            </a:pPr>
            <a:r>
              <a:rPr lang="en-US" sz="1050" dirty="0">
                <a:solidFill>
                  <a:schemeClr val="accent1">
                    <a:lumMod val="50000"/>
                  </a:schemeClr>
                </a:solidFill>
                <a:effectLst/>
                <a:ea typeface="Calibri"/>
              </a:rPr>
              <a:t>Salesforce Certified Advanced Administrator Salesforce Certified Service Cloud Consultant</a:t>
            </a:r>
            <a:endParaRPr lang="en-US" sz="1050" dirty="0">
              <a:solidFill>
                <a:schemeClr val="accent1">
                  <a:lumMod val="50000"/>
                </a:schemeClr>
              </a:solidFill>
              <a:effectLst/>
              <a:ea typeface="Calibri"/>
              <a:cs typeface="Arial"/>
            </a:endParaRPr>
          </a:p>
          <a:p>
            <a:pPr marL="342900" indent="-342900">
              <a:lnSpc>
                <a:spcPct val="115000"/>
              </a:lnSpc>
              <a:buFont typeface="Symbol" pitchFamily="2" charset="2"/>
              <a:buChar char=""/>
            </a:pPr>
            <a:r>
              <a:rPr lang="en-US" sz="1050" dirty="0">
                <a:solidFill>
                  <a:schemeClr val="accent1">
                    <a:lumMod val="50000"/>
                  </a:schemeClr>
                </a:solidFill>
                <a:effectLst/>
                <a:ea typeface="Times New Roman" panose="02020603050405020304" pitchFamily="18" charset="0"/>
                <a:cs typeface="Times New Roman"/>
              </a:rPr>
              <a:t>Salesforce Certified Sales Cloud Consultant</a:t>
            </a:r>
            <a:r>
              <a:rPr lang="en-US" sz="1050" dirty="0">
                <a:solidFill>
                  <a:schemeClr val="accent1">
                    <a:lumMod val="50000"/>
                  </a:schemeClr>
                </a:solidFill>
                <a:ea typeface="Times New Roman" panose="02020603050405020304" pitchFamily="18" charset="0"/>
                <a:cs typeface="Times New Roman"/>
              </a:rPr>
              <a:t> </a:t>
            </a:r>
            <a:endParaRPr lang="en-IN" sz="1050" i="1" dirty="0">
              <a:solidFill>
                <a:schemeClr val="accent1">
                  <a:lumMod val="50000"/>
                </a:schemeClr>
              </a:solidFill>
              <a:cs typeface="Arial"/>
            </a:endParaRPr>
          </a:p>
          <a:p>
            <a:pPr marL="285750" lvl="0" indent="-285750">
              <a:buFont typeface="Arial" panose="020B0604020202020204" pitchFamily="34" charset="0"/>
              <a:buChar char="•"/>
              <a:defRPr/>
            </a:pPr>
            <a:endParaRPr lang="en-IN" sz="1050" i="1" dirty="0">
              <a:solidFill>
                <a:prstClr val="black"/>
              </a:solidFill>
              <a:cs typeface="Arial"/>
            </a:endParaRPr>
          </a:p>
        </p:txBody>
      </p:sp>
      <p:cxnSp>
        <p:nvCxnSpPr>
          <p:cNvPr id="10" name="Straight Connector 9">
            <a:extLst>
              <a:ext uri="{FF2B5EF4-FFF2-40B4-BE49-F238E27FC236}">
                <a16:creationId xmlns:a16="http://schemas.microsoft.com/office/drawing/2014/main" id="{9EC7C76D-C97F-A772-876E-CF1BFD86BA7C}"/>
              </a:ext>
            </a:extLst>
          </p:cNvPr>
          <p:cNvCxnSpPr>
            <a:cxnSpLocks/>
          </p:cNvCxnSpPr>
          <p:nvPr/>
        </p:nvCxnSpPr>
        <p:spPr>
          <a:xfrm>
            <a:off x="3800304" y="568742"/>
            <a:ext cx="0" cy="626147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5CD274DC-5C91-8918-448A-B38652CDCACC}"/>
              </a:ext>
            </a:extLst>
          </p:cNvPr>
          <p:cNvSpPr txBox="1"/>
          <p:nvPr/>
        </p:nvSpPr>
        <p:spPr>
          <a:xfrm>
            <a:off x="1602241" y="1131068"/>
            <a:ext cx="2322088" cy="1099083"/>
          </a:xfrm>
          <a:prstGeom prst="rect">
            <a:avLst/>
          </a:prstGeom>
          <a:noFill/>
        </p:spPr>
        <p:txBody>
          <a:bodyPr wrap="square" lIns="91440" tIns="45720" rIns="91440" bIns="45720" rtlCol="0" anchor="t">
            <a:spAutoFit/>
          </a:bodyPr>
          <a:lstStyle/>
          <a:p>
            <a:pPr>
              <a:lnSpc>
                <a:spcPts val="1600"/>
              </a:lnSpc>
              <a:spcBef>
                <a:spcPts val="0"/>
              </a:spcBef>
            </a:pPr>
            <a:r>
              <a:rPr lang="en-US" sz="1100" b="1" dirty="0"/>
              <a:t>aditya.g1@brillio.com</a:t>
            </a:r>
            <a:endParaRPr lang="en-US" dirty="0"/>
          </a:p>
          <a:p>
            <a:pPr>
              <a:lnSpc>
                <a:spcPts val="1600"/>
              </a:lnSpc>
            </a:pPr>
            <a:r>
              <a:rPr lang="en-US" sz="1100" b="1" dirty="0">
                <a:solidFill>
                  <a:srgbClr val="201646"/>
                </a:solidFill>
                <a:latin typeface="Arial"/>
                <a:ea typeface="+mj-ea"/>
                <a:cs typeface="Arial"/>
              </a:rPr>
              <a:t>Dallas, TX</a:t>
            </a:r>
          </a:p>
          <a:p>
            <a:pPr>
              <a:lnSpc>
                <a:spcPts val="1600"/>
              </a:lnSpc>
            </a:pPr>
            <a:endParaRPr lang="en-US" sz="1100" b="1" dirty="0">
              <a:solidFill>
                <a:srgbClr val="201646"/>
              </a:solidFill>
              <a:latin typeface="Arial"/>
              <a:ea typeface="+mj-ea"/>
              <a:cs typeface="Arial"/>
            </a:endParaRPr>
          </a:p>
          <a:p>
            <a:pPr>
              <a:lnSpc>
                <a:spcPts val="1600"/>
              </a:lnSpc>
            </a:pPr>
            <a:r>
              <a:rPr lang="en-US" sz="1100" b="1" dirty="0">
                <a:cs typeface="Arial"/>
              </a:rPr>
              <a:t>Industry Experience: </a:t>
            </a:r>
          </a:p>
          <a:p>
            <a:pPr>
              <a:lnSpc>
                <a:spcPts val="1600"/>
              </a:lnSpc>
            </a:pPr>
            <a:r>
              <a:rPr lang="en-US" sz="1100" dirty="0">
                <a:cs typeface="Arial"/>
              </a:rPr>
              <a:t>High-Tech, BFSI, Health Care </a:t>
            </a:r>
            <a:endParaRPr lang="en-US" dirty="0"/>
          </a:p>
        </p:txBody>
      </p:sp>
      <p:pic>
        <p:nvPicPr>
          <p:cNvPr id="14" name="Picture 13" descr="A person in a blue suit&#10;&#10;Description automatically generated">
            <a:extLst>
              <a:ext uri="{FF2B5EF4-FFF2-40B4-BE49-F238E27FC236}">
                <a16:creationId xmlns:a16="http://schemas.microsoft.com/office/drawing/2014/main" id="{42E5780B-7F7D-22AC-76F1-24FBA66DECD9}"/>
              </a:ext>
            </a:extLst>
          </p:cNvPr>
          <p:cNvPicPr>
            <a:picLocks/>
          </p:cNvPicPr>
          <p:nvPr/>
        </p:nvPicPr>
        <p:blipFill>
          <a:blip r:embed="rId2"/>
          <a:stretch>
            <a:fillRect/>
          </a:stretch>
        </p:blipFill>
        <p:spPr>
          <a:xfrm>
            <a:off x="146452" y="814753"/>
            <a:ext cx="1455789" cy="1398955"/>
          </a:xfrm>
          <a:prstGeom prst="rect">
            <a:avLst/>
          </a:prstGeom>
          <a:ln>
            <a:noFill/>
          </a:ln>
        </p:spPr>
      </p:pic>
      <p:sp>
        <p:nvSpPr>
          <p:cNvPr id="11" name="TextBox 10">
            <a:extLst>
              <a:ext uri="{FF2B5EF4-FFF2-40B4-BE49-F238E27FC236}">
                <a16:creationId xmlns:a16="http://schemas.microsoft.com/office/drawing/2014/main" id="{8A9F6660-0D2F-BB8D-1780-B08569BBD112}"/>
              </a:ext>
            </a:extLst>
          </p:cNvPr>
          <p:cNvSpPr txBox="1"/>
          <p:nvPr/>
        </p:nvSpPr>
        <p:spPr>
          <a:xfrm>
            <a:off x="8354" y="5342211"/>
            <a:ext cx="3317240" cy="769441"/>
          </a:xfrm>
          <a:prstGeom prst="rect">
            <a:avLst/>
          </a:prstGeom>
          <a:noFill/>
        </p:spPr>
        <p:txBody>
          <a:bodyPr wrap="square" rtlCol="0">
            <a:spAutoFit/>
          </a:bodyPr>
          <a:lstStyle/>
          <a:p>
            <a:pPr>
              <a:defRPr/>
            </a:pPr>
            <a:r>
              <a:rPr lang="en-IN" sz="1100" b="1" dirty="0">
                <a:solidFill>
                  <a:srgbClr val="00B050"/>
                </a:solidFill>
              </a:rPr>
              <a:t>Recent Roles</a:t>
            </a:r>
            <a:endParaRPr kumimoji="0" lang="en-IN" sz="1100" b="0" i="0" u="none" strike="noStrike" kern="1200" cap="none" spc="0" normalizeH="0" baseline="0" noProof="0" dirty="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Solution Architect</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Salesforce Technical Architect </a:t>
            </a:r>
          </a:p>
          <a:p>
            <a:pPr marL="119063" indent="-119063">
              <a:buFont typeface="Arial" panose="020B0604020202020204" pitchFamily="34" charset="0"/>
              <a:buChar char="•"/>
            </a:pPr>
            <a:r>
              <a:rPr lang="en-US" sz="1100" dirty="0">
                <a:solidFill>
                  <a:schemeClr val="bg2">
                    <a:lumMod val="10000"/>
                  </a:schemeClr>
                </a:solidFill>
                <a:cs typeface="Arial" panose="020B0604020202020204" pitchFamily="34" charset="0"/>
              </a:rPr>
              <a:t>Impartner Architect and Solutions Lead</a:t>
            </a:r>
          </a:p>
        </p:txBody>
      </p:sp>
      <p:sp>
        <p:nvSpPr>
          <p:cNvPr id="15" name="TextBox 14">
            <a:extLst>
              <a:ext uri="{FF2B5EF4-FFF2-40B4-BE49-F238E27FC236}">
                <a16:creationId xmlns:a16="http://schemas.microsoft.com/office/drawing/2014/main" id="{884B3BC7-E7F1-C7D2-8A20-7AEC2EF8BA00}"/>
              </a:ext>
            </a:extLst>
          </p:cNvPr>
          <p:cNvSpPr txBox="1"/>
          <p:nvPr/>
        </p:nvSpPr>
        <p:spPr>
          <a:xfrm>
            <a:off x="-1" y="6070936"/>
            <a:ext cx="7544633" cy="430887"/>
          </a:xfrm>
          <a:prstGeom prst="rect">
            <a:avLst/>
          </a:prstGeom>
          <a:noFill/>
        </p:spPr>
        <p:txBody>
          <a:bodyPr wrap="square" rtlCol="0">
            <a:spAutoFit/>
          </a:bodyPr>
          <a:lstStyle/>
          <a:p>
            <a:r>
              <a:rPr lang="en-IN" sz="1100" b="1" dirty="0">
                <a:solidFill>
                  <a:srgbClr val="00B050"/>
                </a:solidFill>
              </a:rPr>
              <a:t>Key Clients</a:t>
            </a:r>
          </a:p>
          <a:p>
            <a:pPr marL="171450" indent="-171450">
              <a:buFont typeface="Arial" panose="020B0604020202020204" pitchFamily="34" charset="0"/>
              <a:buChar char="•"/>
            </a:pPr>
            <a:endParaRPr lang="en-US" sz="1100" dirty="0">
              <a:ea typeface="Calibri" panose="020F0502020204030204" pitchFamily="34" charset="0"/>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D1542EE7-1E35-E770-F2C4-909BF1C5355B}"/>
              </a:ext>
            </a:extLst>
          </p:cNvPr>
          <p:cNvSpPr txBox="1"/>
          <p:nvPr/>
        </p:nvSpPr>
        <p:spPr>
          <a:xfrm>
            <a:off x="55660" y="6276221"/>
            <a:ext cx="3775009" cy="553998"/>
          </a:xfrm>
          <a:prstGeom prst="rect">
            <a:avLst/>
          </a:prstGeom>
          <a:noFill/>
        </p:spPr>
        <p:txBody>
          <a:bodyPr wrap="square" numCol="3">
            <a:spAutoFit/>
          </a:bodyPr>
          <a:lstStyle/>
          <a:p>
            <a:pPr marL="171450" indent="-171450">
              <a:buFont typeface="Arial" panose="020B0604020202020204" pitchFamily="34" charset="0"/>
              <a:buChar char="•"/>
            </a:pPr>
            <a:r>
              <a:rPr lang="en-US" sz="1000" dirty="0"/>
              <a:t>Nokia</a:t>
            </a:r>
          </a:p>
          <a:p>
            <a:pPr marL="171450" indent="-171450">
              <a:buFont typeface="Arial" panose="020B0604020202020204" pitchFamily="34" charset="0"/>
              <a:buChar char="•"/>
            </a:pPr>
            <a:r>
              <a:rPr lang="en-US" sz="1000" dirty="0"/>
              <a:t>Pulse Secure</a:t>
            </a:r>
          </a:p>
          <a:p>
            <a:pPr marL="171450" indent="-171450">
              <a:buFont typeface="Arial" panose="020B0604020202020204" pitchFamily="34" charset="0"/>
              <a:buChar char="•"/>
            </a:pPr>
            <a:r>
              <a:rPr lang="en-US" sz="1000" dirty="0"/>
              <a:t>Bloom Energy</a:t>
            </a:r>
          </a:p>
          <a:p>
            <a:pPr marL="171450" indent="-171450">
              <a:buFont typeface="Arial" panose="020B0604020202020204" pitchFamily="34" charset="0"/>
              <a:buChar char="•"/>
            </a:pPr>
            <a:r>
              <a:rPr lang="en-US" sz="1000" dirty="0"/>
              <a:t>Ivanti</a:t>
            </a:r>
          </a:p>
          <a:p>
            <a:pPr marL="171450" indent="-171450">
              <a:buFont typeface="Arial" panose="020B0604020202020204" pitchFamily="34" charset="0"/>
              <a:buChar char="•"/>
            </a:pPr>
            <a:r>
              <a:rPr lang="en-US" sz="1000" dirty="0"/>
              <a:t>TiVo</a:t>
            </a:r>
          </a:p>
          <a:p>
            <a:pPr marL="171450" indent="-171450">
              <a:buFont typeface="Arial" panose="020B0604020202020204" pitchFamily="34" charset="0"/>
              <a:buChar char="•"/>
            </a:pPr>
            <a:r>
              <a:rPr lang="en-US" sz="1000" dirty="0"/>
              <a:t>Twitch</a:t>
            </a:r>
          </a:p>
          <a:p>
            <a:pPr marL="171450" indent="-171450">
              <a:buFont typeface="Arial" panose="020B0604020202020204" pitchFamily="34" charset="0"/>
              <a:buChar char="•"/>
            </a:pPr>
            <a:r>
              <a:rPr lang="en-US" sz="1000" dirty="0"/>
              <a:t>Extreme Networks	</a:t>
            </a:r>
          </a:p>
          <a:p>
            <a:pPr marL="171450" indent="-171450">
              <a:buFont typeface="Arial" panose="020B0604020202020204" pitchFamily="34" charset="0"/>
              <a:buChar char="•"/>
            </a:pPr>
            <a:r>
              <a:rPr lang="en-US" sz="1000" dirty="0"/>
              <a:t>Dayforce</a:t>
            </a:r>
          </a:p>
        </p:txBody>
      </p:sp>
    </p:spTree>
    <p:extLst>
      <p:ext uri="{BB962C8B-B14F-4D97-AF65-F5344CB8AC3E}">
        <p14:creationId xmlns:p14="http://schemas.microsoft.com/office/powerpoint/2010/main" val="2976686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7D589-76C1-2B09-3DEE-765139A881AE}"/>
              </a:ext>
            </a:extLst>
          </p:cNvPr>
          <p:cNvSpPr>
            <a:spLocks noGrp="1"/>
          </p:cNvSpPr>
          <p:nvPr>
            <p:ph type="sldNum" sz="quarter" idx="4"/>
          </p:nvPr>
        </p:nvSpPr>
        <p:spPr/>
        <p:txBody>
          <a:bodyPr/>
          <a:lstStyle/>
          <a:p>
            <a:r>
              <a:rPr lang="en-GB" dirty="0"/>
              <a:t>©2024 Brillio  |  </a:t>
            </a:r>
            <a:fld id="{F1FE5E21-FD07-B44E-90A3-0254BFCDB49A}" type="slidenum">
              <a:rPr smtClean="0"/>
              <a:pPr/>
              <a:t>9</a:t>
            </a:fld>
            <a:endParaRPr lang="en-US" dirty="0"/>
          </a:p>
        </p:txBody>
      </p:sp>
      <p:sp>
        <p:nvSpPr>
          <p:cNvPr id="4" name="Title 12">
            <a:extLst>
              <a:ext uri="{FF2B5EF4-FFF2-40B4-BE49-F238E27FC236}">
                <a16:creationId xmlns:a16="http://schemas.microsoft.com/office/drawing/2014/main" id="{ADC37F42-6DA2-C0C1-AE1C-6B85A494B3A8}"/>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01646"/>
                </a:solidFill>
                <a:effectLst/>
                <a:uLnTx/>
                <a:uFillTx/>
                <a:latin typeface="Arial"/>
                <a:ea typeface="+mj-ea"/>
                <a:cs typeface="Arial"/>
              </a:rPr>
              <a:t>Aditya Ghadigaonkar, Salesforce Solutions Architect</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3CE32142-2528-2B0A-5C30-1322F229ACC6}"/>
              </a:ext>
            </a:extLst>
          </p:cNvPr>
          <p:cNvSpPr txBox="1"/>
          <p:nvPr/>
        </p:nvSpPr>
        <p:spPr>
          <a:xfrm>
            <a:off x="365760" y="822603"/>
            <a:ext cx="10945962" cy="4616648"/>
          </a:xfrm>
          <a:prstGeom prst="rect">
            <a:avLst/>
          </a:prstGeom>
          <a:noFill/>
        </p:spPr>
        <p:txBody>
          <a:bodyPr wrap="square" lIns="91440" tIns="45720" rIns="91440" bIns="45720" rtlCol="0" anchor="t">
            <a:spAutoFit/>
          </a:bodyPr>
          <a:lstStyle/>
          <a:p>
            <a:pPr eaLnBrk="0" fontAlgn="base" hangingPunct="0">
              <a:spcBef>
                <a:spcPts val="600"/>
              </a:spcBef>
              <a:spcAft>
                <a:spcPct val="0"/>
              </a:spcAft>
            </a:pPr>
            <a:endParaRPr lang="en-US" sz="1100" b="1" dirty="0">
              <a:cs typeface="Arial"/>
            </a:endParaRPr>
          </a:p>
          <a:p>
            <a:pPr eaLnBrk="0" fontAlgn="base" hangingPunct="0">
              <a:spcBef>
                <a:spcPts val="600"/>
              </a:spcBef>
              <a:spcAft>
                <a:spcPct val="0"/>
              </a:spcAft>
            </a:pPr>
            <a:r>
              <a:rPr lang="en-US" sz="1100" b="1" dirty="0"/>
              <a:t>Extreme Networks : Lightning Transformation and Sales Process improvement</a:t>
            </a:r>
            <a:endParaRPr lang="en-US" sz="1100" b="1" dirty="0">
              <a:cs typeface="Arial"/>
            </a:endParaRP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Salesforce classic to lightning transformation for the entire org 10K + users. </a:t>
            </a: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Extreme Networks was facing challenges with heavy customization on the existing application and lightning readiness with third-party applications.</a:t>
            </a: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Performed consolidation of UI, profiles and redundancies to increase user experience and performance by ~20 %.</a:t>
            </a: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Performed replacement for apps and customization to align with the OOTB Salesforce capabilities for future proofing the org.</a:t>
            </a: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Led user adoption and training session for newly enabled UI.</a:t>
            </a:r>
          </a:p>
          <a:p>
            <a:pPr marL="171450" indent="-171450" eaLnBrk="0" fontAlgn="base" hangingPunct="0">
              <a:spcBef>
                <a:spcPts val="600"/>
              </a:spcBef>
              <a:spcAft>
                <a:spcPct val="0"/>
              </a:spcAft>
              <a:buFont typeface="Arial" panose="020B0604020202020204" pitchFamily="34" charset="0"/>
              <a:buChar char="•"/>
            </a:pPr>
            <a:r>
              <a:rPr lang="en-US" sz="1100" dirty="0">
                <a:solidFill>
                  <a:schemeClr val="accent3">
                    <a:lumMod val="75000"/>
                  </a:schemeClr>
                </a:solidFill>
                <a:ea typeface="Open Sans Light"/>
                <a:cs typeface="Open Sans Light"/>
              </a:rPr>
              <a:t>Automated manual sales processes for internal as well as external approvals that increased the stakeholder engagement and transparency. </a:t>
            </a:r>
          </a:p>
          <a:p>
            <a:pPr lvl="1" eaLnBrk="0" fontAlgn="base" hangingPunct="0">
              <a:spcBef>
                <a:spcPts val="600"/>
              </a:spcBef>
              <a:spcAft>
                <a:spcPct val="0"/>
              </a:spcAft>
            </a:pPr>
            <a:endParaRPr lang="en-US" sz="1100" b="1" dirty="0">
              <a:highlight>
                <a:srgbClr val="FFFF00"/>
              </a:highlight>
              <a:cs typeface="Arial"/>
            </a:endParaRPr>
          </a:p>
          <a:p>
            <a:pPr eaLnBrk="0" fontAlgn="base" hangingPunct="0">
              <a:spcBef>
                <a:spcPts val="600"/>
              </a:spcBef>
              <a:spcAft>
                <a:spcPct val="0"/>
              </a:spcAft>
            </a:pPr>
            <a:r>
              <a:rPr lang="en-US" sz="1100" b="1" dirty="0"/>
              <a:t>Pulse Secure : Deal Registration and Onboarding  process automation</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Onboarding was a custom implementation with an involvement of multiple teams with multiple systems to onboard distributors and re-sellers. Challenges were faced with high turn-around-time, lack of transparency and delays in onboarding. </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Deal registration was a manual process performed by the Sales along in collaboration with the distributors. </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Implemented Smart onboarding along with automated approvals and with integration to multiple systems for seamless experience and faster onboarding process.</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Automated the deal registration process from excel to Salesforce Sales cloud and Experience cloud.</a:t>
            </a:r>
            <a:endParaRPr lang="en-US" sz="1100" dirty="0">
              <a:cs typeface="Arial"/>
            </a:endParaRPr>
          </a:p>
          <a:p>
            <a:pPr marL="285750" indent="-285750" eaLnBrk="0" fontAlgn="base" hangingPunct="0">
              <a:spcBef>
                <a:spcPts val="600"/>
              </a:spcBef>
              <a:spcAft>
                <a:spcPct val="0"/>
              </a:spcAft>
              <a:buFont typeface="Arial" panose="020B0604020202020204" pitchFamily="34" charset="0"/>
              <a:buChar char="•"/>
            </a:pPr>
            <a:r>
              <a:rPr lang="en-US" sz="1100" dirty="0"/>
              <a:t>Performed fit-gap analysis to identify the right tool and applications to accommodate the needs through out of the box capabilities. </a:t>
            </a:r>
            <a:endParaRPr lang="en-US" sz="1100" dirty="0">
              <a:cs typeface="Arial"/>
            </a:endParaRPr>
          </a:p>
          <a:p>
            <a:pPr lvl="1" eaLnBrk="0" fontAlgn="base" hangingPunct="0">
              <a:spcBef>
                <a:spcPts val="600"/>
              </a:spcBef>
              <a:spcAft>
                <a:spcPct val="0"/>
              </a:spcAft>
            </a:pPr>
            <a:endParaRPr lang="en-US" sz="1100" dirty="0">
              <a:cs typeface="Arial"/>
            </a:endParaRPr>
          </a:p>
          <a:p>
            <a:pPr marL="742950" lvl="1" indent="-285750" eaLnBrk="0" fontAlgn="base" hangingPunct="0">
              <a:spcBef>
                <a:spcPts val="600"/>
              </a:spcBef>
              <a:spcAft>
                <a:spcPct val="0"/>
              </a:spcAft>
              <a:buFont typeface="Arial" panose="020B0604020202020204" pitchFamily="34" charset="0"/>
              <a:buChar char="•"/>
            </a:pPr>
            <a:endParaRPr lang="en-US" sz="1100" b="1" dirty="0">
              <a:highlight>
                <a:srgbClr val="FFFF00"/>
              </a:highlight>
              <a:cs typeface="Arial"/>
            </a:endParaRPr>
          </a:p>
          <a:p>
            <a:pPr marL="742950" lvl="1" indent="-285750" eaLnBrk="0" fontAlgn="base" hangingPunct="0">
              <a:spcBef>
                <a:spcPts val="600"/>
              </a:spcBef>
              <a:spcAft>
                <a:spcPct val="0"/>
              </a:spcAft>
              <a:buFont typeface="Arial" panose="020B0604020202020204" pitchFamily="34" charset="0"/>
              <a:buChar char="•"/>
            </a:pPr>
            <a:endParaRPr lang="en-US" sz="1100" b="1" dirty="0">
              <a:highlight>
                <a:srgbClr val="FFFF00"/>
              </a:highlight>
              <a:cs typeface="Arial"/>
            </a:endParaRPr>
          </a:p>
        </p:txBody>
      </p:sp>
    </p:spTree>
    <p:extLst>
      <p:ext uri="{BB962C8B-B14F-4D97-AF65-F5344CB8AC3E}">
        <p14:creationId xmlns:p14="http://schemas.microsoft.com/office/powerpoint/2010/main" val="26477174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Brillio Light Them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0F5AD70-6EA9-944E-B4BA-A4D0D16C5F96}" vid="{7EE934F7-115E-5545-A51C-9D653E44B437}"/>
    </a:ext>
  </a:extLst>
</a:theme>
</file>

<file path=ppt/theme/theme11.xml><?xml version="1.0" encoding="utf-8"?>
<a:theme xmlns:a="http://schemas.openxmlformats.org/drawingml/2006/main" name="4_Brillio Light Them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_Corp_Presentation_3282022" id="{93FC106A-34A6-49CC-938B-964B292A98BE}" vid="{9B95486A-233C-45F3-B0B4-7B569CB8C19B}"/>
    </a:ext>
  </a:extLst>
</a:theme>
</file>

<file path=ppt/theme/theme12.xml><?xml version="1.0" encoding="utf-8"?>
<a:theme xmlns:a="http://schemas.openxmlformats.org/drawingml/2006/main" name="5_Brillio Light Them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0F5AD70-6EA9-944E-B4BA-A4D0D16C5F96}" vid="{7EE934F7-115E-5545-A51C-9D653E44B437}"/>
    </a:ext>
  </a:extLst>
</a:theme>
</file>

<file path=ppt/theme/theme13.xml><?xml version="1.0" encoding="utf-8"?>
<a:theme xmlns:a="http://schemas.openxmlformats.org/drawingml/2006/main" name="1_Brillio 2022 templat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 2022 template" id="{96FB19F7-6F3A-45D3-9F3A-0D423AF471E0}" vid="{A9DDE124-7F0F-4086-A459-E6AB5633E0F1}"/>
    </a:ext>
  </a:extLst>
</a:theme>
</file>

<file path=ppt/theme/theme14.xml><?xml version="1.0" encoding="utf-8"?>
<a:theme xmlns:a="http://schemas.openxmlformats.org/drawingml/2006/main" name="6_Brillio Light Them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_Corp_Presentation_2024" id="{9AE96D45-47E3-BD4A-81BA-4ED9787FA4FA}" vid="{1534C764-B994-224F-88DA-AA0D3940C966}"/>
    </a:ext>
  </a:extLst>
</a:theme>
</file>

<file path=ppt/theme/theme15.xml><?xml version="1.0" encoding="utf-8"?>
<a:theme xmlns:a="http://schemas.openxmlformats.org/drawingml/2006/main" name="Brillio New Brand">
  <a:themeElements>
    <a:clrScheme name="Brillio">
      <a:dk1>
        <a:srgbClr val="201646"/>
      </a:dk1>
      <a:lt1>
        <a:srgbClr val="FFFFFF"/>
      </a:lt1>
      <a:dk2>
        <a:srgbClr val="000000"/>
      </a:dk2>
      <a:lt2>
        <a:srgbClr val="FFFFFF"/>
      </a:lt2>
      <a:accent1>
        <a:srgbClr val="2BC84C"/>
      </a:accent1>
      <a:accent2>
        <a:srgbClr val="0033A0"/>
      </a:accent2>
      <a:accent3>
        <a:srgbClr val="2C67FF"/>
      </a:accent3>
      <a:accent4>
        <a:srgbClr val="7BA0FF"/>
      </a:accent4>
      <a:accent5>
        <a:srgbClr val="00A685"/>
      </a:accent5>
      <a:accent6>
        <a:srgbClr val="424242"/>
      </a:accent6>
      <a:hlink>
        <a:srgbClr val="2BC84C"/>
      </a:hlink>
      <a:folHlink>
        <a:srgbClr val="2BC8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ppt/theme/theme16.xml><?xml version="1.0" encoding="utf-8"?>
<a:theme xmlns:a="http://schemas.openxmlformats.org/drawingml/2006/main" name="3_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0F5AD70-6EA9-944E-B4BA-A4D0D16C5F96}" vid="{DB97FEB4-7F6A-A641-9CFC-DC6464280B4E}"/>
    </a:ext>
  </a:extLst>
</a:theme>
</file>

<file path=ppt/theme/theme17.xml><?xml version="1.0" encoding="utf-8"?>
<a:theme xmlns:a="http://schemas.openxmlformats.org/drawingml/2006/main" name="1_Brillio New Brand">
  <a:themeElements>
    <a:clrScheme name="Brillio">
      <a:dk1>
        <a:srgbClr val="201646"/>
      </a:dk1>
      <a:lt1>
        <a:srgbClr val="FFFFFF"/>
      </a:lt1>
      <a:dk2>
        <a:srgbClr val="000000"/>
      </a:dk2>
      <a:lt2>
        <a:srgbClr val="FFFFFF"/>
      </a:lt2>
      <a:accent1>
        <a:srgbClr val="2BC84C"/>
      </a:accent1>
      <a:accent2>
        <a:srgbClr val="0033A0"/>
      </a:accent2>
      <a:accent3>
        <a:srgbClr val="2C67FF"/>
      </a:accent3>
      <a:accent4>
        <a:srgbClr val="7BA0FF"/>
      </a:accent4>
      <a:accent5>
        <a:srgbClr val="00A685"/>
      </a:accent5>
      <a:accent6>
        <a:srgbClr val="424242"/>
      </a:accent6>
      <a:hlink>
        <a:srgbClr val="2BC84C"/>
      </a:hlink>
      <a:folHlink>
        <a:srgbClr val="2BC8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ppt/theme/theme18.xml><?xml version="1.0" encoding="utf-8"?>
<a:theme xmlns:a="http://schemas.openxmlformats.org/drawingml/2006/main" name="2_Brillio New Brand">
  <a:themeElements>
    <a:clrScheme name="Brillio">
      <a:dk1>
        <a:srgbClr val="201646"/>
      </a:dk1>
      <a:lt1>
        <a:srgbClr val="FFFFFF"/>
      </a:lt1>
      <a:dk2>
        <a:srgbClr val="000000"/>
      </a:dk2>
      <a:lt2>
        <a:srgbClr val="FFFFFF"/>
      </a:lt2>
      <a:accent1>
        <a:srgbClr val="2BC84C"/>
      </a:accent1>
      <a:accent2>
        <a:srgbClr val="0033A0"/>
      </a:accent2>
      <a:accent3>
        <a:srgbClr val="2C67FF"/>
      </a:accent3>
      <a:accent4>
        <a:srgbClr val="7BA0FF"/>
      </a:accent4>
      <a:accent5>
        <a:srgbClr val="00A685"/>
      </a:accent5>
      <a:accent6>
        <a:srgbClr val="424242"/>
      </a:accent6>
      <a:hlink>
        <a:srgbClr val="2BC84C"/>
      </a:hlink>
      <a:folHlink>
        <a:srgbClr val="2BC8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65000"/>
              <a:lumOff val="3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D08B0EA8-419A-4C45-B18F-A9D9AD799F30}" vid="{75F26356-F7D1-4D60-B7DD-600C7FDB66C6}"/>
    </a:ext>
  </a:extLst>
</a:theme>
</file>

<file path=ppt/theme/theme4.xml><?xml version="1.0" encoding="utf-8"?>
<a:theme xmlns:a="http://schemas.openxmlformats.org/drawingml/2006/main" name="1_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_Presentation_v1.0_20220324  -  Read-Only" id="{A0D109B7-ED97-4A4A-8B52-66BEC5BC97CD}" vid="{FFCBFA6E-5710-4343-9759-F0D3378C105F}"/>
    </a:ext>
  </a:extLst>
</a:theme>
</file>

<file path=ppt/theme/theme5.xml><?xml version="1.0" encoding="utf-8"?>
<a:theme xmlns:a="http://schemas.openxmlformats.org/drawingml/2006/main" name="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4" id="{F04137EC-C1B1-A546-A383-AB8A4D3159B4}" vid="{B3534FC7-24D3-E647-AC14-06F6724B6192}"/>
    </a:ext>
  </a:extLst>
</a:theme>
</file>

<file path=ppt/theme/theme6.xml><?xml version="1.0" encoding="utf-8"?>
<a:theme xmlns:a="http://schemas.openxmlformats.org/drawingml/2006/main" name="Brillio 2022 template">
  <a:themeElements>
    <a:clrScheme name="Custom 7">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 2022 template" id="{96FB19F7-6F3A-45D3-9F3A-0D423AF471E0}" vid="{A9DDE124-7F0F-4086-A459-E6AB5633E0F1}"/>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gnizantnewbrand">
  <a:themeElements>
    <a:clrScheme name="Brillio Colors">
      <a:dk1>
        <a:srgbClr val="201646"/>
      </a:dk1>
      <a:lt1>
        <a:srgbClr val="FFFFFF"/>
      </a:lt1>
      <a:dk2>
        <a:srgbClr val="000000"/>
      </a:dk2>
      <a:lt2>
        <a:srgbClr val="FFFFFF"/>
      </a:lt2>
      <a:accent1>
        <a:srgbClr val="2CC84D"/>
      </a:accent1>
      <a:accent2>
        <a:srgbClr val="423A63"/>
      </a:accent2>
      <a:accent3>
        <a:srgbClr val="6F6887"/>
      </a:accent3>
      <a:accent4>
        <a:srgbClr val="A29EB2"/>
      </a:accent4>
      <a:accent5>
        <a:srgbClr val="C8C5D1"/>
      </a:accent5>
      <a:accent6>
        <a:srgbClr val="404040"/>
      </a:accent6>
      <a:hlink>
        <a:srgbClr val="2CC84D"/>
      </a:hlink>
      <a:folHlink>
        <a:srgbClr val="2CC84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on1" id="{7A88D35D-CBA0-064B-B468-1B96963BA50B}" vid="{4AD8278D-5189-1646-81DA-721E7CD56AD3}"/>
    </a:ext>
  </a:extLst>
</a:theme>
</file>

<file path=ppt/theme/theme9.xml><?xml version="1.0" encoding="utf-8"?>
<a:theme xmlns:a="http://schemas.openxmlformats.org/drawingml/2006/main" name="2_Brillio Dark Theme">
  <a:themeElements>
    <a:clrScheme name="Brillio v5 2-23">
      <a:dk1>
        <a:srgbClr val="201646"/>
      </a:dk1>
      <a:lt1>
        <a:srgbClr val="FFFFFF"/>
      </a:lt1>
      <a:dk2>
        <a:srgbClr val="000000"/>
      </a:dk2>
      <a:lt2>
        <a:srgbClr val="FFFFFF"/>
      </a:lt2>
      <a:accent1>
        <a:srgbClr val="413A62"/>
      </a:accent1>
      <a:accent2>
        <a:srgbClr val="6E6886"/>
      </a:accent2>
      <a:accent3>
        <a:srgbClr val="413A62"/>
      </a:accent3>
      <a:accent4>
        <a:srgbClr val="A19DB2"/>
      </a:accent4>
      <a:accent5>
        <a:srgbClr val="C8C4D0"/>
      </a:accent5>
      <a:accent6>
        <a:srgbClr val="D9D9D9"/>
      </a:accent6>
      <a:hlink>
        <a:srgbClr val="2BC84C"/>
      </a:hlink>
      <a:folHlink>
        <a:srgbClr val="6E68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0" tIns="0" rIns="0" bIns="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rillio_Presentation_v1.0_20220324  -  Read-Only" id="{A0D109B7-ED97-4A4A-8B52-66BEC5BC97CD}" vid="{FFCBFA6E-5710-4343-9759-F0D3378C105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cd2169-b432-4214-88b4-2118db71f807">
      <Terms xmlns="http://schemas.microsoft.com/office/infopath/2007/PartnerControls"/>
    </lcf76f155ced4ddcb4097134ff3c332f>
    <TaxCatchAll xmlns="9d42315b-5917-4b29-8029-7b971e80ce8e" xsi:nil="true"/>
    <SharedWithUsers xmlns="9d42315b-5917-4b29-8029-7b971e80ce8e">
      <UserInfo>
        <DisplayName>Shrutika Khemalapure</DisplayName>
        <AccountId>65</AccountId>
        <AccountType/>
      </UserInfo>
      <UserInfo>
        <DisplayName>LOCHAN MAHENDRACHAR</DisplayName>
        <AccountId>885</AccountId>
        <AccountType/>
      </UserInfo>
      <UserInfo>
        <DisplayName>Hemanth Yeleswarapu</DisplayName>
        <AccountId>723</AccountId>
        <AccountType/>
      </UserInfo>
      <UserInfo>
        <DisplayName>SharingLinks.1593f55a-4b45-4a45-b132-ae7faac13e39.OrganizationEdit.2ed3788a-fd35-4711-9dc9-57e8b7920472</DisplayName>
        <AccountId>1017</AccountId>
        <AccountType/>
      </UserInfo>
      <UserInfo>
        <DisplayName>SharingLinks.850f6364-6b4a-467e-b8d3-52cd46663c23.OrganizationEdit.0698c671-ad36-4580-8490-e4fc49f130f4</DisplayName>
        <AccountId>366</AccountId>
        <AccountType/>
      </UserInfo>
      <UserInfo>
        <DisplayName>SharingLinks.92721d21-3585-4d27-957d-4d4475e0e982.OrganizationEdit.71e2adb0-9a42-4fc9-a721-2a715343411e</DisplayName>
        <AccountId>1367</AccountId>
        <AccountType/>
      </UserInfo>
      <UserInfo>
        <DisplayName>Yashi Sharma</DisplayName>
        <AccountId>161</AccountId>
        <AccountType/>
      </UserInfo>
      <UserInfo>
        <DisplayName>Pompy Phukan</DisplayName>
        <AccountId>121</AccountId>
        <AccountType/>
      </UserInfo>
      <UserInfo>
        <DisplayName>Ankit Pal</DisplayName>
        <AccountId>98</AccountId>
        <AccountType/>
      </UserInfo>
      <UserInfo>
        <DisplayName>SharingLinks.68c6f51a-b911-4a7f-a7d3-8f30ff9b9441.OrganizationEdit.f37067b5-6657-4bfb-8b0f-16e452d41a61</DisplayName>
        <AccountId>459</AccountId>
        <AccountType/>
      </UserInfo>
      <UserInfo>
        <DisplayName>SharingLinks.01ab6874-ad40-4f26-9dd1-f8439548b001.OrganizationEdit.c0f5c2db-bed8-4895-bff3-2592ef5cca2e</DisplayName>
        <AccountId>816</AccountId>
        <AccountType/>
      </UserInfo>
      <UserInfo>
        <DisplayName>Imran Sharaf</DisplayName>
        <AccountId>505</AccountId>
        <AccountType/>
      </UserInfo>
      <UserInfo>
        <DisplayName>SharingLinks.cc22512a-2d99-4e41-826f-23a9d70639a0.OrganizationEdit.7ca09406-e5b6-491e-9696-2c489a5d45e8</DisplayName>
        <AccountId>477</AccountId>
        <AccountType/>
      </UserInfo>
      <UserInfo>
        <DisplayName>Nileshchandra Joshi</DisplayName>
        <AccountId>250</AccountId>
        <AccountType/>
      </UserInfo>
      <UserInfo>
        <DisplayName>Matthew Hooper</DisplayName>
        <AccountId>1512</AccountId>
        <AccountType/>
      </UserInfo>
      <UserInfo>
        <DisplayName>Sandeep Yalagi</DisplayName>
        <AccountId>1045</AccountId>
        <AccountType/>
      </UserInfo>
      <UserInfo>
        <DisplayName>Aparna Chandran</DisplayName>
        <AccountId>615</AccountId>
        <AccountType/>
      </UserInfo>
      <UserInfo>
        <DisplayName>Pavan Yadavalli</DisplayName>
        <AccountId>1472</AccountId>
        <AccountType/>
      </UserInfo>
      <UserInfo>
        <DisplayName>SharingLinks.b46d0c61-e9c4-4856-acba-5d7a6d94aa69.OrganizationEdit.3ed561d5-a237-474b-adb5-31919b8320c0</DisplayName>
        <AccountId>1413</AccountId>
        <AccountType/>
      </UserInfo>
      <UserInfo>
        <DisplayName>Sandeep Devaraj</DisplayName>
        <AccountId>1510</AccountId>
        <AccountType/>
      </UserInfo>
      <UserInfo>
        <DisplayName>Laxmi Khatal</DisplayName>
        <AccountId>1532</AccountId>
        <AccountType/>
      </UserInfo>
      <UserInfo>
        <DisplayName>SharingLinks.e9cba388-85f1-418f-826a-0a618b795979.OrganizationEdit.82b69e44-46c0-44f6-a2f6-badd9f7c9196</DisplayName>
        <AccountId>1388</AccountId>
        <AccountType/>
      </UserInfo>
      <UserInfo>
        <DisplayName>Rekha Sharma</DisplayName>
        <AccountId>1527</AccountId>
        <AccountType/>
      </UserInfo>
      <UserInfo>
        <DisplayName>SharingLinks.d66850db-565f-4267-af1f-d32c2ac0c521.OrganizationEdit.e2467753-745b-4bad-b760-dfacb1de368e</DisplayName>
        <AccountId>1140</AccountId>
        <AccountType/>
      </UserInfo>
      <UserInfo>
        <DisplayName>Alamur Reddy</DisplayName>
        <AccountId>1538</AccountId>
        <AccountType/>
      </UserInfo>
      <UserInfo>
        <DisplayName>Anil Singh Parihar</DisplayName>
        <AccountId>168</AccountId>
        <AccountType/>
      </UserInfo>
      <UserInfo>
        <DisplayName>Ankita Mod</DisplayName>
        <AccountId>1581</AccountId>
        <AccountType/>
      </UserInfo>
      <UserInfo>
        <DisplayName>Ankit Pokar</DisplayName>
        <AccountId>945</AccountId>
        <AccountType/>
      </UserInfo>
      <UserInfo>
        <DisplayName>SharingLinks.9ca54f24-fcc1-48c3-bc31-5bdd2d658a24.OrganizationView.1e4d0019-8ce9-4e33-bbc0-1a63386e41ba</DisplayName>
        <AccountId>1552</AccountId>
        <AccountType/>
      </UserInfo>
      <UserInfo>
        <DisplayName>Javed Akthar Khan</DisplayName>
        <AccountId>880</AccountId>
        <AccountType/>
      </UserInfo>
      <UserInfo>
        <DisplayName>SharingLinks.d5245262-c44a-419e-8dde-46dfd163d81a.OrganizationView.4f4d41e2-cd47-4318-95db-20378ec4dd42</DisplayName>
        <AccountId>1615</AccountId>
        <AccountType/>
      </UserInfo>
      <UserInfo>
        <DisplayName>SharingLinks.a034da37-9723-4e8f-a6bd-3c8cccd56f5c.OrganizationView.4caf675b-fc1b-4330-a7cd-ffb088ecae32</DisplayName>
        <AccountId>1616</AccountId>
        <AccountType/>
      </UserInfo>
      <UserInfo>
        <DisplayName>SharingLinks.63ee4d0a-f833-44ef-af64-7621578bc448.OrganizationView.05939d8b-d64e-4fa6-81b5-00906f7f74e7</DisplayName>
        <AccountId>1618</AccountId>
        <AccountType/>
      </UserInfo>
      <UserInfo>
        <DisplayName>SharingLinks.a1dd7bab-86e9-4ec3-ac39-2087c7af82db.OrganizationView.65f77206-58c6-4577-afcc-cc51154ff6d5</DisplayName>
        <AccountId>1619</AccountId>
        <AccountType/>
      </UserInfo>
      <UserInfo>
        <DisplayName>SharingLinks.6f6b4d25-9715-4e50-a677-a2590065d737.OrganizationEdit.6a939cc4-3096-4f36-a70f-dcee708124ad</DisplayName>
        <AccountId>397</AccountId>
        <AccountType/>
      </UserInfo>
      <UserInfo>
        <DisplayName>Rahul Sharma</DisplayName>
        <AccountId>1526</AccountId>
        <AccountType/>
      </UserInfo>
      <UserInfo>
        <DisplayName>SharingLinks.da25be36-7bd4-414c-8a2d-20ffc2a0362e.OrganizationEdit.87a52d22-c86c-423c-9ec6-f245efd23c34</DisplayName>
        <AccountId>1204</AccountId>
        <AccountType/>
      </UserInfo>
      <UserInfo>
        <DisplayName>SharingLinks.e632d042-7d69-4faf-999c-0b57a2a5df22.OrganizationEdit.e8f5a080-e33c-4f9d-ba96-271a16cf29ff</DisplayName>
        <AccountId>423</AccountId>
        <AccountType/>
      </UserInfo>
      <UserInfo>
        <DisplayName>Kalyan Turlapati</DisplayName>
        <AccountId>1046</AccountId>
        <AccountType/>
      </UserInfo>
      <UserInfo>
        <DisplayName>Praveen Sadineni</DisplayName>
        <AccountId>1599</AccountId>
        <AccountType/>
      </UserInfo>
      <UserInfo>
        <DisplayName>Rahul Patil</DisplayName>
        <AccountId>150</AccountId>
        <AccountType/>
      </UserInfo>
      <UserInfo>
        <DisplayName>Rohit Joshi</DisplayName>
        <AccountId>3292</AccountId>
        <AccountType/>
      </UserInfo>
      <UserInfo>
        <DisplayName>Sushen Gupta</DisplayName>
        <AccountId>1067</AccountId>
        <AccountType/>
      </UserInfo>
      <UserInfo>
        <DisplayName>Aditya Ghadigaonkar</DisplayName>
        <AccountId>1130</AccountId>
        <AccountType/>
      </UserInfo>
      <UserInfo>
        <DisplayName>Prudhvi Kanteti</DisplayName>
        <AccountId>33</AccountId>
        <AccountType/>
      </UserInfo>
      <UserInfo>
        <DisplayName>Sachin Pawar</DisplayName>
        <AccountId>88</AccountId>
        <AccountType/>
      </UserInfo>
      <UserInfo>
        <DisplayName>Asalatha Channamallu</DisplayName>
        <AccountId>1241</AccountId>
        <AccountType/>
      </UserInfo>
      <UserInfo>
        <DisplayName>Jinsha Rahath</DisplayName>
        <AccountId>1105</AccountId>
        <AccountType/>
      </UserInfo>
      <UserInfo>
        <DisplayName>Preeti Sharma</DisplayName>
        <AccountId>1147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E8AA92E888164FACF807556AEDF300" ma:contentTypeVersion="19" ma:contentTypeDescription="Create a new document." ma:contentTypeScope="" ma:versionID="e8d7c28b96e83e0939437a58a59c8fdf">
  <xsd:schema xmlns:xsd="http://www.w3.org/2001/XMLSchema" xmlns:xs="http://www.w3.org/2001/XMLSchema" xmlns:p="http://schemas.microsoft.com/office/2006/metadata/properties" xmlns:ns2="b9cd2169-b432-4214-88b4-2118db71f807" xmlns:ns3="9d42315b-5917-4b29-8029-7b971e80ce8e" targetNamespace="http://schemas.microsoft.com/office/2006/metadata/properties" ma:root="true" ma:fieldsID="62342a51d8d0f30ec9e5e5409c7e9a06" ns2:_="" ns3:_="">
    <xsd:import namespace="b9cd2169-b432-4214-88b4-2118db71f807"/>
    <xsd:import namespace="9d42315b-5917-4b29-8029-7b971e80ce8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cd2169-b432-4214-88b4-2118db71f8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6606b6d-53b6-450b-ace0-dee084e7b36a"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42315b-5917-4b29-8029-7b971e80ce8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b7f6839-5c8b-4399-980d-d6a28a14cd9d}" ma:internalName="TaxCatchAll" ma:showField="CatchAllData" ma:web="9d42315b-5917-4b29-8029-7b971e80ce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9F166B-2EAE-4028-9CC6-B79B157213DF}">
  <ds:schemaRefs>
    <ds:schemaRef ds:uri="http://schemas.microsoft.com/sharepoint/v3/contenttype/forms"/>
  </ds:schemaRefs>
</ds:datastoreItem>
</file>

<file path=customXml/itemProps2.xml><?xml version="1.0" encoding="utf-8"?>
<ds:datastoreItem xmlns:ds="http://schemas.openxmlformats.org/officeDocument/2006/customXml" ds:itemID="{E2878660-1796-4FD2-B3C8-059127563835}">
  <ds:schemaRefs>
    <ds:schemaRef ds:uri="http://purl.org/dc/terms/"/>
    <ds:schemaRef ds:uri="http://purl.org/dc/dcmitype/"/>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9d42315b-5917-4b29-8029-7b971e80ce8e"/>
    <ds:schemaRef ds:uri="http://purl.org/dc/elements/1.1/"/>
    <ds:schemaRef ds:uri="http://schemas.microsoft.com/office/infopath/2007/PartnerControls"/>
    <ds:schemaRef ds:uri="b9cd2169-b432-4214-88b4-2118db71f807"/>
  </ds:schemaRefs>
</ds:datastoreItem>
</file>

<file path=customXml/itemProps3.xml><?xml version="1.0" encoding="utf-8"?>
<ds:datastoreItem xmlns:ds="http://schemas.openxmlformats.org/officeDocument/2006/customXml" ds:itemID="{237707A5-B125-4C82-956C-86382D6A45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cd2169-b432-4214-88b4-2118db71f807"/>
    <ds:schemaRef ds:uri="9d42315b-5917-4b29-8029-7b971e80ce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3478</Words>
  <Application>Microsoft Office PowerPoint</Application>
  <PresentationFormat>Widescreen</PresentationFormat>
  <Paragraphs>365</Paragraphs>
  <Slides>14</Slides>
  <Notes>2</Notes>
  <HiddenSlides>0</HiddenSlides>
  <MMClips>0</MMClips>
  <ScaleCrop>false</ScaleCrop>
  <HeadingPairs>
    <vt:vector size="8" baseType="variant">
      <vt:variant>
        <vt:lpstr>Fonts Used</vt:lpstr>
      </vt:variant>
      <vt:variant>
        <vt:i4>19</vt:i4>
      </vt:variant>
      <vt:variant>
        <vt:lpstr>Theme</vt:lpstr>
      </vt:variant>
      <vt:variant>
        <vt:i4>18</vt:i4>
      </vt:variant>
      <vt:variant>
        <vt:lpstr>Embedded OLE Servers</vt:lpstr>
      </vt:variant>
      <vt:variant>
        <vt:i4>1</vt:i4>
      </vt:variant>
      <vt:variant>
        <vt:lpstr>Slide Titles</vt:lpstr>
      </vt:variant>
      <vt:variant>
        <vt:i4>14</vt:i4>
      </vt:variant>
    </vt:vector>
  </HeadingPairs>
  <TitlesOfParts>
    <vt:vector size="52" baseType="lpstr">
      <vt:lpstr>Arial</vt:lpstr>
      <vt:lpstr>Arial Black</vt:lpstr>
      <vt:lpstr>Arial,Sans-Serif</vt:lpstr>
      <vt:lpstr>Calibri</vt:lpstr>
      <vt:lpstr>Calibri Light</vt:lpstr>
      <vt:lpstr>Century Gothic</vt:lpstr>
      <vt:lpstr>Courier New</vt:lpstr>
      <vt:lpstr>Helvetica Neue</vt:lpstr>
      <vt:lpstr>Helvetica Neue Light</vt:lpstr>
      <vt:lpstr>Helvetica Neue Thin</vt:lpstr>
      <vt:lpstr>Open Sans</vt:lpstr>
      <vt:lpstr>Open Sans Extrabold</vt:lpstr>
      <vt:lpstr>Open Sans Light</vt:lpstr>
      <vt:lpstr>Outfit</vt:lpstr>
      <vt:lpstr>Symbol</vt:lpstr>
      <vt:lpstr>Tahoma</vt:lpstr>
      <vt:lpstr>Times New Roman</vt:lpstr>
      <vt:lpstr>Univers</vt:lpstr>
      <vt:lpstr>Wingdings</vt:lpstr>
      <vt:lpstr>Office Theme</vt:lpstr>
      <vt:lpstr>1_Custom Design</vt:lpstr>
      <vt:lpstr>3_Office Theme</vt:lpstr>
      <vt:lpstr>1_Brillio Dark Theme</vt:lpstr>
      <vt:lpstr>Brillio Dark Theme</vt:lpstr>
      <vt:lpstr>Brillio 2022 template</vt:lpstr>
      <vt:lpstr>2_Office Theme</vt:lpstr>
      <vt:lpstr>Cognizantnewbrand</vt:lpstr>
      <vt:lpstr>2_Brillio Dark Theme</vt:lpstr>
      <vt:lpstr>1_Brillio Light Theme</vt:lpstr>
      <vt:lpstr>4_Brillio Light Theme</vt:lpstr>
      <vt:lpstr>5_Brillio Light Theme</vt:lpstr>
      <vt:lpstr>1_Brillio 2022 template</vt:lpstr>
      <vt:lpstr>6_Brillio Light Theme</vt:lpstr>
      <vt:lpstr>Brillio New Brand</vt:lpstr>
      <vt:lpstr>3_Brillio Dark Theme</vt:lpstr>
      <vt:lpstr>1_Brillio New Brand</vt:lpstr>
      <vt:lpstr>2_Brillio New Brand</vt:lpstr>
      <vt:lpstr>think-cell Slide</vt:lpstr>
      <vt:lpstr>Salesforce Practitioners</vt:lpstr>
      <vt:lpstr>#1 Practitioners for Lending Application </vt:lpstr>
      <vt:lpstr>PowerPoint Presentation</vt:lpstr>
      <vt:lpstr>PowerPoint Presentation</vt:lpstr>
      <vt:lpstr>PowerPoint Presentation</vt:lpstr>
      <vt:lpstr>PowerPoint Presentation</vt:lpstr>
      <vt:lpstr>#2 Practitioners for Bankruptcy Mgmt App </vt:lpstr>
      <vt:lpstr>PowerPoint Presentation</vt:lpstr>
      <vt:lpstr>PowerPoint Presentation</vt:lpstr>
      <vt:lpstr>PowerPoint Presentation</vt:lpstr>
      <vt:lpstr>PowerPoint Presentation</vt:lpstr>
      <vt:lpstr>PowerPoint Presentation</vt:lpstr>
      <vt:lpstr>PowerPoint Presentation</vt:lpstr>
      <vt:lpstr>Thank You  Let’s create something  amazing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PCF to AWS Migration for FNBO</dc:title>
  <dc:creator/>
  <cp:lastModifiedBy/>
  <cp:revision>4</cp:revision>
  <dcterms:created xsi:type="dcterms:W3CDTF">2023-11-10T17:39:26Z</dcterms:created>
  <dcterms:modified xsi:type="dcterms:W3CDTF">2024-05-28T08:35:20Z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0x0101006BF6936EFFEE55438AE59974254271FA</vt:lpwstr>
  </property>
  <property fmtid="{D5CDD505-2E9C-101B-9397-08002B2CF9AE}" pid="4" name="MSIP_Label_cfa2346c-38c9-4beb-a0bb-e1f2b9c5c688_Name">
    <vt:lpwstr>Brillio Internal Restricted</vt:lpwstr>
  </property>
  <property fmtid="{D5CDD505-2E9C-101B-9397-08002B2CF9AE}" pid="5" name="MSIP_Label_cfa2346c-38c9-4beb-a0bb-e1f2b9c5c688_SetDate">
    <vt:lpwstr>2024-03-13T04:32:06Z</vt:lpwstr>
  </property>
  <property fmtid="{D5CDD505-2E9C-101B-9397-08002B2CF9AE}" pid="6" name="MSIP_Label_cfa2346c-38c9-4beb-a0bb-e1f2b9c5c688_Extended_MSFT_Method">
    <vt:lpwstr>Standard</vt:lpwstr>
  </property>
  <property fmtid="{D5CDD505-2E9C-101B-9397-08002B2CF9AE}" pid="7" name="MSIP_Label_cfa2346c-38c9-4beb-a0bb-e1f2b9c5c688_Enabled">
    <vt:lpwstr>True</vt:lpwstr>
  </property>
  <property fmtid="{D5CDD505-2E9C-101B-9397-08002B2CF9AE}" pid="8" name="MSIP_Label_cfa2346c-38c9-4beb-a0bb-e1f2b9c5c688_ActionId">
    <vt:lpwstr>5b0d3446-ced7-4179-a383-8a8158109dc5</vt:lpwstr>
  </property>
  <property fmtid="{D5CDD505-2E9C-101B-9397-08002B2CF9AE}" pid="9" name="MSIP_Label_cfa2346c-38c9-4beb-a0bb-e1f2b9c5c688_SiteId">
    <vt:lpwstr>97984c2b-a229-4609-8185-ae84947bc3fc</vt:lpwstr>
  </property>
  <property fmtid="{D5CDD505-2E9C-101B-9397-08002B2CF9AE}" pid="10" name="MSIP_Label_cfa2346c-38c9-4beb-a0bb-e1f2b9c5c688_Removed">
    <vt:lpwstr>False</vt:lpwstr>
  </property>
  <property fmtid="{D5CDD505-2E9C-101B-9397-08002B2CF9AE}" pid="11" name="Sensitivity">
    <vt:lpwstr>Brillio Internal Restricted</vt:lpwstr>
  </property>
</Properties>
</file>